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7.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8.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4.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5.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6.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7.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8.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9.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40.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4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3.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4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4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6.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47.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48.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49.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50.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51.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52.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5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54.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55.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56.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57.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58.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59.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60.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61.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62.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63.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64.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65.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66.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67.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68.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69.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70.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71.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 id="2147484557" r:id="rId2"/>
    <p:sldMasterId id="2147483674" r:id="rId3"/>
    <p:sldMasterId id="2147483710" r:id="rId4"/>
    <p:sldMasterId id="2147484545" r:id="rId5"/>
    <p:sldMasterId id="2147483723" r:id="rId6"/>
  </p:sldMasterIdLst>
  <p:notesMasterIdLst>
    <p:notesMasterId r:id="rId79"/>
  </p:notesMasterIdLst>
  <p:handoutMasterIdLst>
    <p:handoutMasterId r:id="rId80"/>
  </p:handoutMasterIdLst>
  <p:sldIdLst>
    <p:sldId id="686" r:id="rId7"/>
    <p:sldId id="828" r:id="rId8"/>
    <p:sldId id="829" r:id="rId9"/>
    <p:sldId id="830" r:id="rId10"/>
    <p:sldId id="831" r:id="rId11"/>
    <p:sldId id="881" r:id="rId12"/>
    <p:sldId id="878" r:id="rId13"/>
    <p:sldId id="872" r:id="rId14"/>
    <p:sldId id="859" r:id="rId15"/>
    <p:sldId id="899" r:id="rId16"/>
    <p:sldId id="932" r:id="rId17"/>
    <p:sldId id="882" r:id="rId18"/>
    <p:sldId id="873" r:id="rId19"/>
    <p:sldId id="864" r:id="rId20"/>
    <p:sldId id="884" r:id="rId21"/>
    <p:sldId id="861" r:id="rId22"/>
    <p:sldId id="933" r:id="rId23"/>
    <p:sldId id="874" r:id="rId24"/>
    <p:sldId id="875" r:id="rId25"/>
    <p:sldId id="862" r:id="rId26"/>
    <p:sldId id="870" r:id="rId27"/>
    <p:sldId id="887" r:id="rId28"/>
    <p:sldId id="950" r:id="rId29"/>
    <p:sldId id="888" r:id="rId30"/>
    <p:sldId id="889" r:id="rId31"/>
    <p:sldId id="890" r:id="rId32"/>
    <p:sldId id="936" r:id="rId33"/>
    <p:sldId id="935" r:id="rId34"/>
    <p:sldId id="876" r:id="rId35"/>
    <p:sldId id="877" r:id="rId36"/>
    <p:sldId id="891" r:id="rId37"/>
    <p:sldId id="892" r:id="rId38"/>
    <p:sldId id="893" r:id="rId39"/>
    <p:sldId id="894" r:id="rId40"/>
    <p:sldId id="895" r:id="rId41"/>
    <p:sldId id="896" r:id="rId42"/>
    <p:sldId id="897" r:id="rId43"/>
    <p:sldId id="898" r:id="rId44"/>
    <p:sldId id="938" r:id="rId45"/>
    <p:sldId id="858" r:id="rId46"/>
    <p:sldId id="900" r:id="rId47"/>
    <p:sldId id="949" r:id="rId48"/>
    <p:sldId id="902" r:id="rId49"/>
    <p:sldId id="879" r:id="rId50"/>
    <p:sldId id="943" r:id="rId51"/>
    <p:sldId id="903" r:id="rId52"/>
    <p:sldId id="904" r:id="rId53"/>
    <p:sldId id="916" r:id="rId54"/>
    <p:sldId id="945" r:id="rId55"/>
    <p:sldId id="906" r:id="rId56"/>
    <p:sldId id="908" r:id="rId57"/>
    <p:sldId id="905" r:id="rId58"/>
    <p:sldId id="909" r:id="rId59"/>
    <p:sldId id="910" r:id="rId60"/>
    <p:sldId id="911" r:id="rId61"/>
    <p:sldId id="912" r:id="rId62"/>
    <p:sldId id="913" r:id="rId63"/>
    <p:sldId id="914" r:id="rId64"/>
    <p:sldId id="944" r:id="rId65"/>
    <p:sldId id="915" r:id="rId66"/>
    <p:sldId id="917" r:id="rId67"/>
    <p:sldId id="922" r:id="rId68"/>
    <p:sldId id="923" r:id="rId69"/>
    <p:sldId id="924" r:id="rId70"/>
    <p:sldId id="925" r:id="rId71"/>
    <p:sldId id="926" r:id="rId72"/>
    <p:sldId id="927" r:id="rId73"/>
    <p:sldId id="919" r:id="rId74"/>
    <p:sldId id="928" r:id="rId75"/>
    <p:sldId id="920" r:id="rId76"/>
    <p:sldId id="921" r:id="rId77"/>
    <p:sldId id="931" r:id="rId78"/>
  </p:sldIdLst>
  <p:sldSz cx="9144000" cy="6858000" type="screen4x3"/>
  <p:notesSz cx="7023100" cy="93091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42"/>
    <a:srgbClr val="F3F3F5"/>
    <a:srgbClr val="727272"/>
    <a:srgbClr val="D0A300"/>
    <a:srgbClr val="FFCC00"/>
    <a:srgbClr val="FFEA9B"/>
    <a:srgbClr val="002E2D"/>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93" autoAdjust="0"/>
    <p:restoredTop sz="95226" autoAdjust="0"/>
  </p:normalViewPr>
  <p:slideViewPr>
    <p:cSldViewPr snapToObjects="1">
      <p:cViewPr varScale="1">
        <p:scale>
          <a:sx n="77" d="100"/>
          <a:sy n="77" d="100"/>
        </p:scale>
        <p:origin x="2083" y="43"/>
      </p:cViewPr>
      <p:guideLst>
        <p:guide orient="horz" pos="2160"/>
        <p:guide pos="2880"/>
      </p:guideLst>
    </p:cSldViewPr>
  </p:slideViewPr>
  <p:outlineViewPr>
    <p:cViewPr>
      <p:scale>
        <a:sx n="33" d="100"/>
        <a:sy n="33" d="100"/>
      </p:scale>
      <p:origin x="0" y="-5942"/>
    </p:cViewPr>
  </p:outlineViewPr>
  <p:notesTextViewPr>
    <p:cViewPr>
      <p:scale>
        <a:sx n="150" d="100"/>
        <a:sy n="150" d="100"/>
      </p:scale>
      <p:origin x="0" y="0"/>
    </p:cViewPr>
  </p:notesTextViewPr>
  <p:sorterViewPr>
    <p:cViewPr>
      <p:scale>
        <a:sx n="100" d="100"/>
        <a:sy n="100" d="100"/>
      </p:scale>
      <p:origin x="0" y="0"/>
    </p:cViewPr>
  </p:sorterViewPr>
  <p:notesViewPr>
    <p:cSldViewPr snapToObjects="1">
      <p:cViewPr>
        <p:scale>
          <a:sx n="75" d="100"/>
          <a:sy n="75" d="100"/>
        </p:scale>
        <p:origin x="-3300" y="-372"/>
      </p:cViewPr>
      <p:guideLst>
        <p:guide orient="horz" pos="2932"/>
        <p:guide pos="2212"/>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e l'en-tête 5"/>
          <p:cNvSpPr>
            <a:spLocks noGrp="1"/>
          </p:cNvSpPr>
          <p:nvPr>
            <p:ph type="hdr" sz="quarter"/>
          </p:nvPr>
        </p:nvSpPr>
        <p:spPr>
          <a:xfrm>
            <a:off x="3978639" y="2"/>
            <a:ext cx="3043264" cy="467138"/>
          </a:xfrm>
          <a:prstGeom prst="rect">
            <a:avLst/>
          </a:prstGeom>
        </p:spPr>
        <p:txBody>
          <a:bodyPr vert="horz" lIns="91942" tIns="45970" rIns="91942" bIns="45970" rtlCol="0"/>
          <a:lstStyle>
            <a:lvl1pPr algn="r">
              <a:defRPr sz="1200">
                <a:solidFill>
                  <a:schemeClr val="tx1">
                    <a:lumMod val="95000"/>
                    <a:lumOff val="5000"/>
                  </a:schemeClr>
                </a:solidFill>
                <a:latin typeface="Arial" charset="0"/>
                <a:cs typeface="Arial" charset="0"/>
              </a:defRPr>
            </a:lvl1pPr>
          </a:lstStyle>
          <a:p>
            <a:pPr>
              <a:defRPr/>
            </a:pPr>
            <a:fld id="{79164A4A-21B9-4A3C-B928-E4BEEC74C871}" type="slidenum">
              <a:rPr lang="fr-FR"/>
              <a:pPr>
                <a:defRPr/>
              </a:pPr>
              <a:t>‹N°›</a:t>
            </a:fld>
            <a:endParaRPr lang="fr-FR" dirty="0"/>
          </a:p>
        </p:txBody>
      </p:sp>
    </p:spTree>
    <p:extLst>
      <p:ext uri="{BB962C8B-B14F-4D97-AF65-F5344CB8AC3E}">
        <p14:creationId xmlns:p14="http://schemas.microsoft.com/office/powerpoint/2010/main" val="221218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043264" cy="469243"/>
          </a:xfrm>
          <a:prstGeom prst="rect">
            <a:avLst/>
          </a:prstGeom>
          <a:noFill/>
          <a:ln w="9525">
            <a:noFill/>
            <a:miter lim="800000"/>
            <a:headEnd/>
            <a:tailEnd/>
          </a:ln>
          <a:effectLst/>
        </p:spPr>
        <p:txBody>
          <a:bodyPr vert="horz" wrap="square" lIns="95075" tIns="47538" rIns="95075" bIns="47538" numCol="1" anchor="t" anchorCtr="0" compatLnSpc="1">
            <a:prstTxWarp prst="textNoShape">
              <a:avLst/>
            </a:prstTxWarp>
          </a:bodyPr>
          <a:lstStyle>
            <a:lvl1pPr defTabSz="949743" eaLnBrk="0" hangingPunct="0">
              <a:spcBef>
                <a:spcPct val="0"/>
              </a:spcBef>
              <a:defRPr>
                <a:latin typeface="Times New Roman" pitchFamily="18" charset="0"/>
                <a:cs typeface="+mn-cs"/>
              </a:defRPr>
            </a:lvl1pPr>
          </a:lstStyle>
          <a:p>
            <a:pPr>
              <a:defRPr/>
            </a:pPr>
            <a:endParaRPr lang="fr-FR"/>
          </a:p>
        </p:txBody>
      </p:sp>
      <p:sp>
        <p:nvSpPr>
          <p:cNvPr id="3075" name="Rectangle 3"/>
          <p:cNvSpPr>
            <a:spLocks noGrp="1" noChangeArrowheads="1"/>
          </p:cNvSpPr>
          <p:nvPr>
            <p:ph type="dt" idx="1"/>
          </p:nvPr>
        </p:nvSpPr>
        <p:spPr bwMode="auto">
          <a:xfrm>
            <a:off x="3979838" y="2"/>
            <a:ext cx="3043263" cy="469243"/>
          </a:xfrm>
          <a:prstGeom prst="rect">
            <a:avLst/>
          </a:prstGeom>
          <a:noFill/>
          <a:ln w="9525">
            <a:noFill/>
            <a:miter lim="800000"/>
            <a:headEnd/>
            <a:tailEnd/>
          </a:ln>
          <a:effectLst/>
        </p:spPr>
        <p:txBody>
          <a:bodyPr vert="horz" wrap="square" lIns="95075" tIns="47538" rIns="95075" bIns="47538" numCol="1" anchor="t" anchorCtr="0" compatLnSpc="1">
            <a:prstTxWarp prst="textNoShape">
              <a:avLst/>
            </a:prstTxWarp>
          </a:bodyPr>
          <a:lstStyle>
            <a:lvl1pPr algn="r" defTabSz="949743" eaLnBrk="0" hangingPunct="0">
              <a:spcBef>
                <a:spcPct val="0"/>
              </a:spcBef>
              <a:defRPr>
                <a:latin typeface="Times New Roman" pitchFamily="18" charset="0"/>
                <a:cs typeface="+mn-cs"/>
              </a:defRPr>
            </a:lvl1pPr>
          </a:lstStyle>
          <a:p>
            <a:pPr>
              <a:defRPr/>
            </a:pPr>
            <a:fld id="{B753A01C-3284-49F7-9A6D-4CEFAF182CB6}" type="datetimeFigureOut">
              <a:rPr lang="fr-FR"/>
              <a:pPr>
                <a:defRPr/>
              </a:pPr>
              <a:t>04/06/2024</a:t>
            </a:fld>
            <a:endParaRPr lang="fr-FR" dirty="0"/>
          </a:p>
        </p:txBody>
      </p:sp>
      <p:sp>
        <p:nvSpPr>
          <p:cNvPr id="135172" name="Rectangle 4"/>
          <p:cNvSpPr>
            <a:spLocks noGrp="1" noRot="1" noChangeAspect="1" noChangeArrowheads="1" noTextEdit="1"/>
          </p:cNvSpPr>
          <p:nvPr>
            <p:ph type="sldImg" idx="2"/>
          </p:nvPr>
        </p:nvSpPr>
        <p:spPr bwMode="auto">
          <a:xfrm>
            <a:off x="1187450" y="696913"/>
            <a:ext cx="4648200"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6573" y="4420982"/>
            <a:ext cx="5149954" cy="4191620"/>
          </a:xfrm>
          <a:prstGeom prst="rect">
            <a:avLst/>
          </a:prstGeom>
          <a:noFill/>
          <a:ln w="9525">
            <a:noFill/>
            <a:miter lim="800000"/>
            <a:headEnd/>
            <a:tailEnd/>
          </a:ln>
          <a:effectLst/>
        </p:spPr>
        <p:txBody>
          <a:bodyPr vert="horz" wrap="square" lIns="95075" tIns="47538" rIns="95075" bIns="47538"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839858"/>
            <a:ext cx="3043264" cy="469242"/>
          </a:xfrm>
          <a:prstGeom prst="rect">
            <a:avLst/>
          </a:prstGeom>
          <a:noFill/>
          <a:ln w="9525">
            <a:noFill/>
            <a:miter lim="800000"/>
            <a:headEnd/>
            <a:tailEnd/>
          </a:ln>
          <a:effectLst/>
        </p:spPr>
        <p:txBody>
          <a:bodyPr vert="horz" wrap="square" lIns="95075" tIns="47538" rIns="95075" bIns="47538" numCol="1" anchor="b" anchorCtr="0" compatLnSpc="1">
            <a:prstTxWarp prst="textNoShape">
              <a:avLst/>
            </a:prstTxWarp>
          </a:bodyPr>
          <a:lstStyle>
            <a:lvl1pPr defTabSz="949743" eaLnBrk="0" hangingPunct="0">
              <a:spcBef>
                <a:spcPct val="0"/>
              </a:spcBef>
              <a:defRPr>
                <a:latin typeface="Times New Roman" pitchFamily="18" charset="0"/>
                <a:cs typeface="+mn-cs"/>
              </a:defRPr>
            </a:lvl1pPr>
          </a:lstStyle>
          <a:p>
            <a:pPr>
              <a:defRPr/>
            </a:pPr>
            <a:endParaRPr lang="fr-FR"/>
          </a:p>
        </p:txBody>
      </p:sp>
      <p:sp>
        <p:nvSpPr>
          <p:cNvPr id="3079" name="Rectangle 7"/>
          <p:cNvSpPr>
            <a:spLocks noGrp="1" noChangeArrowheads="1"/>
          </p:cNvSpPr>
          <p:nvPr>
            <p:ph type="sldNum" sz="quarter" idx="5"/>
          </p:nvPr>
        </p:nvSpPr>
        <p:spPr bwMode="auto">
          <a:xfrm>
            <a:off x="3979838" y="8839858"/>
            <a:ext cx="3043263" cy="469242"/>
          </a:xfrm>
          <a:prstGeom prst="rect">
            <a:avLst/>
          </a:prstGeom>
          <a:noFill/>
          <a:ln w="9525">
            <a:noFill/>
            <a:miter lim="800000"/>
            <a:headEnd/>
            <a:tailEnd/>
          </a:ln>
          <a:effectLst/>
        </p:spPr>
        <p:txBody>
          <a:bodyPr vert="horz" wrap="square" lIns="95075" tIns="47538" rIns="95075" bIns="47538" numCol="1" anchor="b" anchorCtr="0" compatLnSpc="1">
            <a:prstTxWarp prst="textNoShape">
              <a:avLst/>
            </a:prstTxWarp>
          </a:bodyPr>
          <a:lstStyle>
            <a:lvl1pPr algn="r" defTabSz="949743" eaLnBrk="0" hangingPunct="0">
              <a:spcBef>
                <a:spcPct val="0"/>
              </a:spcBef>
              <a:buClrTx/>
              <a:buFontTx/>
              <a:buNone/>
              <a:defRPr sz="1200" b="0" u="none">
                <a:solidFill>
                  <a:schemeClr val="tx1"/>
                </a:solidFill>
                <a:latin typeface="Times New Roman" pitchFamily="18" charset="0"/>
                <a:cs typeface="+mn-cs"/>
              </a:defRPr>
            </a:lvl1pPr>
          </a:lstStyle>
          <a:p>
            <a:pPr>
              <a:defRPr/>
            </a:pPr>
            <a:fld id="{A5992DC6-C464-4E4B-824A-33DE6EF064B2}" type="slidenum">
              <a:rPr lang="fr-FR"/>
              <a:pPr>
                <a:defRPr/>
              </a:pPr>
              <a:t>‹N°›</a:t>
            </a:fld>
            <a:endParaRPr lang="fr-FR" dirty="0"/>
          </a:p>
        </p:txBody>
      </p:sp>
    </p:spTree>
    <p:extLst>
      <p:ext uri="{BB962C8B-B14F-4D97-AF65-F5344CB8AC3E}">
        <p14:creationId xmlns:p14="http://schemas.microsoft.com/office/powerpoint/2010/main" val="4107363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4E5913DD-A117-407F-8783-7F0C84524D66}" type="slidenum">
              <a:rPr lang="fr-FR" smtClean="0"/>
              <a:pPr>
                <a:defRPr/>
              </a:pPr>
              <a:t>1</a:t>
            </a:fld>
            <a:endParaRPr lang="fr-FR" dirty="0"/>
          </a:p>
        </p:txBody>
      </p:sp>
      <p:sp>
        <p:nvSpPr>
          <p:cNvPr id="13619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endParaRPr lang="fr-FR">
              <a:latin typeface="Times New Roman" pitchFamily="18" charset="0"/>
            </a:endParaRPr>
          </a:p>
        </p:txBody>
      </p:sp>
      <p:sp>
        <p:nvSpPr>
          <p:cNvPr id="13619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2618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8F504769-BA37-4E07-AFE9-C33237A54D94}" type="slidenum">
              <a:rPr lang="fr-FR">
                <a:latin typeface="Times New Roman" pitchFamily="18" charset="0"/>
              </a:rPr>
              <a:pPr algn="r" defTabSz="947738" eaLnBrk="0" hangingPunct="0"/>
              <a:t>10</a:t>
            </a:fld>
            <a:endParaRPr lang="fr-FR">
              <a:latin typeface="Times New Roman" pitchFamily="18" charset="0"/>
            </a:endParaRPr>
          </a:p>
        </p:txBody>
      </p:sp>
      <p:sp>
        <p:nvSpPr>
          <p:cNvPr id="14541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DC37D70-2D53-4079-B56E-96E51EE063E4}" type="slidenum">
              <a:rPr lang="fr-FR">
                <a:latin typeface="Times New Roman" pitchFamily="18" charset="0"/>
              </a:rPr>
              <a:pPr algn="r" defTabSz="947738" eaLnBrk="0" hangingPunct="0"/>
              <a:t>10</a:t>
            </a:fld>
            <a:endParaRPr lang="fr-FR">
              <a:latin typeface="Times New Roman" pitchFamily="18"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59740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7502670-6AD3-4BB2-8977-DE8843CB3A40}" type="slidenum">
              <a:rPr lang="fr-FR">
                <a:latin typeface="Times New Roman" pitchFamily="18" charset="0"/>
              </a:rPr>
              <a:pPr algn="r" defTabSz="947738" eaLnBrk="0" hangingPunct="0"/>
              <a:t>11</a:t>
            </a:fld>
            <a:endParaRPr lang="fr-FR">
              <a:latin typeface="Times New Roman" pitchFamily="18" charset="0"/>
            </a:endParaRPr>
          </a:p>
        </p:txBody>
      </p:sp>
      <p:sp>
        <p:nvSpPr>
          <p:cNvPr id="14745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F0D7D73B-BEC3-49BF-83C8-E8EC31CCC160}" type="slidenum">
              <a:rPr lang="fr-FR">
                <a:latin typeface="Times New Roman" pitchFamily="18" charset="0"/>
              </a:rPr>
              <a:pPr algn="r" defTabSz="947738" eaLnBrk="0" hangingPunct="0"/>
              <a:t>11</a:t>
            </a:fld>
            <a:endParaRPr lang="fr-FR">
              <a:latin typeface="Times New Roman" pitchFamily="18"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99146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676126B4-F99C-48C6-951C-601C9543EB5C}" type="slidenum">
              <a:rPr lang="fr-FR">
                <a:latin typeface="Times New Roman" pitchFamily="18" charset="0"/>
              </a:rPr>
              <a:pPr algn="r" defTabSz="947738" eaLnBrk="0" hangingPunct="0"/>
              <a:t>12</a:t>
            </a:fld>
            <a:endParaRPr lang="fr-FR">
              <a:latin typeface="Times New Roman" pitchFamily="18" charset="0"/>
            </a:endParaRPr>
          </a:p>
        </p:txBody>
      </p:sp>
      <p:sp>
        <p:nvSpPr>
          <p:cNvPr id="14848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9F04BD3-F046-43F4-8532-FC734EA0A8C1}" type="slidenum">
              <a:rPr lang="fr-FR">
                <a:latin typeface="Times New Roman" pitchFamily="18" charset="0"/>
              </a:rPr>
              <a:pPr algn="r" defTabSz="947738" eaLnBrk="0" hangingPunct="0"/>
              <a:t>12</a:t>
            </a:fld>
            <a:endParaRPr lang="fr-FR">
              <a:latin typeface="Times New Roman" pitchFamily="18" charset="0"/>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69845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1987CC17-9E04-42F3-9170-576CD306E5EB}" type="slidenum">
              <a:rPr lang="fr-FR">
                <a:latin typeface="Times New Roman" pitchFamily="18" charset="0"/>
              </a:rPr>
              <a:pPr algn="r" defTabSz="947738" eaLnBrk="0" hangingPunct="0"/>
              <a:t>13</a:t>
            </a:fld>
            <a:endParaRPr lang="fr-FR">
              <a:latin typeface="Times New Roman" pitchFamily="18" charset="0"/>
            </a:endParaRPr>
          </a:p>
        </p:txBody>
      </p:sp>
      <p:sp>
        <p:nvSpPr>
          <p:cNvPr id="14950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5BED29FF-9673-44C0-8316-A6E480CFB312}" type="slidenum">
              <a:rPr lang="fr-FR">
                <a:latin typeface="Times New Roman" pitchFamily="18" charset="0"/>
              </a:rPr>
              <a:pPr algn="r" defTabSz="947738" eaLnBrk="0" hangingPunct="0"/>
              <a:t>13</a:t>
            </a:fld>
            <a:endParaRPr lang="fr-FR">
              <a:latin typeface="Times New Roman" pitchFamily="18" charset="0"/>
            </a:endParaRPr>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74411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AA0ECE5-2053-4B58-BD39-11805153F2BE}" type="slidenum">
              <a:rPr lang="fr-FR">
                <a:latin typeface="Times New Roman" pitchFamily="18" charset="0"/>
              </a:rPr>
              <a:pPr algn="r" defTabSz="947738" eaLnBrk="0" hangingPunct="0"/>
              <a:t>14</a:t>
            </a:fld>
            <a:endParaRPr lang="fr-FR">
              <a:latin typeface="Times New Roman" pitchFamily="18" charset="0"/>
            </a:endParaRPr>
          </a:p>
        </p:txBody>
      </p:sp>
      <p:sp>
        <p:nvSpPr>
          <p:cNvPr id="15053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6B1F42D3-B194-4A91-B14E-D51081B7ECDC}" type="slidenum">
              <a:rPr lang="fr-FR">
                <a:latin typeface="Times New Roman" pitchFamily="18" charset="0"/>
              </a:rPr>
              <a:pPr algn="r" defTabSz="947738" eaLnBrk="0" hangingPunct="0"/>
              <a:t>14</a:t>
            </a:fld>
            <a:endParaRPr lang="fr-FR">
              <a:latin typeface="Times New Roman" pitchFamily="18"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18245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AA84C80-93FE-499E-8ADB-B5BB17C654AF}" type="slidenum">
              <a:rPr lang="fr-FR">
                <a:latin typeface="Times New Roman" pitchFamily="18" charset="0"/>
              </a:rPr>
              <a:pPr algn="r" defTabSz="947738" eaLnBrk="0" hangingPunct="0"/>
              <a:t>15</a:t>
            </a:fld>
            <a:endParaRPr lang="fr-FR">
              <a:latin typeface="Times New Roman" pitchFamily="18" charset="0"/>
            </a:endParaRPr>
          </a:p>
        </p:txBody>
      </p:sp>
      <p:sp>
        <p:nvSpPr>
          <p:cNvPr id="15155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0E54BAFA-B764-4DBF-86B0-F55ACA05860E}" type="slidenum">
              <a:rPr lang="fr-FR">
                <a:latin typeface="Times New Roman" pitchFamily="18" charset="0"/>
              </a:rPr>
              <a:pPr algn="r" defTabSz="947738" eaLnBrk="0" hangingPunct="0"/>
              <a:t>15</a:t>
            </a:fld>
            <a:endParaRPr lang="fr-FR">
              <a:latin typeface="Times New Roman" pitchFamily="18" charset="0"/>
            </a:endParaRPr>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99402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964C152-3D4A-4C82-9E88-A39D827831B8}" type="slidenum">
              <a:rPr lang="fr-FR">
                <a:latin typeface="Times New Roman" pitchFamily="18" charset="0"/>
              </a:rPr>
              <a:pPr algn="r" defTabSz="947738" eaLnBrk="0" hangingPunct="0"/>
              <a:t>16</a:t>
            </a:fld>
            <a:endParaRPr lang="fr-FR">
              <a:latin typeface="Times New Roman" pitchFamily="18" charset="0"/>
            </a:endParaRPr>
          </a:p>
        </p:txBody>
      </p:sp>
      <p:sp>
        <p:nvSpPr>
          <p:cNvPr id="15257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8CEF02F-5999-45CE-8320-7D0BAD92BE01}" type="slidenum">
              <a:rPr lang="fr-FR">
                <a:latin typeface="Times New Roman" pitchFamily="18" charset="0"/>
              </a:rPr>
              <a:pPr algn="r" defTabSz="947738" eaLnBrk="0" hangingPunct="0"/>
              <a:t>16</a:t>
            </a:fld>
            <a:endParaRPr lang="fr-FR">
              <a:latin typeface="Times New Roman" pitchFamily="18" charset="0"/>
            </a:endParaRPr>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14945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76E5FAC-73FA-409D-91A9-4D57B32D5F34}" type="slidenum">
              <a:rPr lang="fr-FR">
                <a:latin typeface="Times New Roman" pitchFamily="18" charset="0"/>
              </a:rPr>
              <a:pPr algn="r" defTabSz="947738" eaLnBrk="0" hangingPunct="0"/>
              <a:t>17</a:t>
            </a:fld>
            <a:endParaRPr lang="fr-FR">
              <a:latin typeface="Times New Roman" pitchFamily="18" charset="0"/>
            </a:endParaRPr>
          </a:p>
        </p:txBody>
      </p:sp>
      <p:sp>
        <p:nvSpPr>
          <p:cNvPr id="15360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CD70A40-A844-4243-8CEF-6635CC2E71B0}" type="slidenum">
              <a:rPr lang="fr-FR">
                <a:latin typeface="Times New Roman" pitchFamily="18" charset="0"/>
              </a:rPr>
              <a:pPr algn="r" defTabSz="947738" eaLnBrk="0" hangingPunct="0"/>
              <a:t>17</a:t>
            </a:fld>
            <a:endParaRPr lang="fr-FR">
              <a:latin typeface="Times New Roman" pitchFamily="18" charset="0"/>
            </a:endParaRP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278129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66C8E8E-8F9B-4997-B19D-77F9625CAE02}" type="slidenum">
              <a:rPr lang="fr-FR">
                <a:latin typeface="Times New Roman" pitchFamily="18" charset="0"/>
              </a:rPr>
              <a:pPr algn="r" defTabSz="947738" eaLnBrk="0" hangingPunct="0"/>
              <a:t>18</a:t>
            </a:fld>
            <a:endParaRPr lang="fr-FR">
              <a:latin typeface="Times New Roman" pitchFamily="18" charset="0"/>
            </a:endParaRPr>
          </a:p>
        </p:txBody>
      </p:sp>
      <p:sp>
        <p:nvSpPr>
          <p:cNvPr id="15462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D422043-E414-4ABD-8E42-E5D278DD8802}" type="slidenum">
              <a:rPr lang="fr-FR">
                <a:latin typeface="Times New Roman" pitchFamily="18" charset="0"/>
              </a:rPr>
              <a:pPr algn="r" defTabSz="947738" eaLnBrk="0" hangingPunct="0"/>
              <a:t>18</a:t>
            </a:fld>
            <a:endParaRPr lang="fr-FR">
              <a:latin typeface="Times New Roman" pitchFamily="18" charset="0"/>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33531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89AD3F43-B5D7-4019-9652-C65D14F7E058}" type="slidenum">
              <a:rPr lang="fr-FR">
                <a:latin typeface="Times New Roman" pitchFamily="18" charset="0"/>
              </a:rPr>
              <a:pPr algn="r" defTabSz="947738" eaLnBrk="0" hangingPunct="0"/>
              <a:t>19</a:t>
            </a:fld>
            <a:endParaRPr lang="fr-FR">
              <a:latin typeface="Times New Roman" pitchFamily="18" charset="0"/>
            </a:endParaRPr>
          </a:p>
        </p:txBody>
      </p:sp>
      <p:sp>
        <p:nvSpPr>
          <p:cNvPr id="15565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9362B35-0696-440E-A5B4-7D40A6C604EA}" type="slidenum">
              <a:rPr lang="fr-FR">
                <a:latin typeface="Times New Roman" pitchFamily="18" charset="0"/>
              </a:rPr>
              <a:pPr algn="r" defTabSz="947738" eaLnBrk="0" hangingPunct="0"/>
              <a:t>19</a:t>
            </a:fld>
            <a:endParaRPr lang="fr-FR">
              <a:latin typeface="Times New Roman" pitchFamily="18" charset="0"/>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93026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FBB4A1C2-120B-47E2-B12C-678BA7CBCEEE}" type="slidenum">
              <a:rPr lang="fr-FR">
                <a:latin typeface="Times New Roman" pitchFamily="18" charset="0"/>
              </a:rPr>
              <a:pPr algn="r" defTabSz="947738" eaLnBrk="0" hangingPunct="0"/>
              <a:t>2</a:t>
            </a:fld>
            <a:endParaRPr lang="fr-FR">
              <a:latin typeface="Times New Roman" pitchFamily="18" charset="0"/>
            </a:endParaRPr>
          </a:p>
        </p:txBody>
      </p:sp>
      <p:sp>
        <p:nvSpPr>
          <p:cNvPr id="13721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D9A975E-5C6D-460B-B509-8E6E964719C9}" type="slidenum">
              <a:rPr lang="fr-FR">
                <a:latin typeface="Times New Roman" pitchFamily="18" charset="0"/>
              </a:rPr>
              <a:pPr algn="r" defTabSz="947738" eaLnBrk="0" hangingPunct="0"/>
              <a:t>2</a:t>
            </a:fld>
            <a:endParaRPr lang="fr-FR">
              <a:latin typeface="Times New Roman" pitchFamily="18" charset="0"/>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44626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0ADEDC10-8DDF-4A40-8ECF-C0ACF1D20D9D}" type="slidenum">
              <a:rPr lang="fr-FR">
                <a:latin typeface="Times New Roman" pitchFamily="18" charset="0"/>
              </a:rPr>
              <a:pPr algn="r" defTabSz="947738" eaLnBrk="0" hangingPunct="0"/>
              <a:t>20</a:t>
            </a:fld>
            <a:endParaRPr lang="fr-FR">
              <a:latin typeface="Times New Roman" pitchFamily="18" charset="0"/>
            </a:endParaRPr>
          </a:p>
        </p:txBody>
      </p:sp>
      <p:sp>
        <p:nvSpPr>
          <p:cNvPr id="15769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0AE96D1-7BFB-4F11-8AE6-DBD734267C52}" type="slidenum">
              <a:rPr lang="fr-FR">
                <a:latin typeface="Times New Roman" pitchFamily="18" charset="0"/>
              </a:rPr>
              <a:pPr algn="r" defTabSz="947738" eaLnBrk="0" hangingPunct="0"/>
              <a:t>20</a:t>
            </a:fld>
            <a:endParaRPr lang="fr-FR">
              <a:latin typeface="Times New Roman" pitchFamily="18" charset="0"/>
            </a:endParaRPr>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723876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F7CA3D84-DA6F-4CEB-905A-49E0DAD1CF70}" type="slidenum">
              <a:rPr lang="fr-FR">
                <a:latin typeface="Times New Roman" pitchFamily="18" charset="0"/>
              </a:rPr>
              <a:pPr algn="r" defTabSz="947738" eaLnBrk="0" hangingPunct="0"/>
              <a:t>21</a:t>
            </a:fld>
            <a:endParaRPr lang="fr-FR">
              <a:latin typeface="Times New Roman" pitchFamily="18" charset="0"/>
            </a:endParaRPr>
          </a:p>
        </p:txBody>
      </p:sp>
      <p:sp>
        <p:nvSpPr>
          <p:cNvPr id="15872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620FB0D-FD89-44E8-92AC-1F070D6941C4}" type="slidenum">
              <a:rPr lang="fr-FR">
                <a:latin typeface="Times New Roman" pitchFamily="18" charset="0"/>
              </a:rPr>
              <a:pPr algn="r" defTabSz="947738" eaLnBrk="0" hangingPunct="0"/>
              <a:t>21</a:t>
            </a:fld>
            <a:endParaRPr lang="fr-FR">
              <a:latin typeface="Times New Roman" pitchFamily="18" charset="0"/>
            </a:endParaRPr>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810039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E875E51-FED6-4736-88CD-268A57A75CAA}" type="slidenum">
              <a:rPr lang="fr-FR">
                <a:latin typeface="Times New Roman" pitchFamily="18" charset="0"/>
              </a:rPr>
              <a:pPr algn="r" defTabSz="947738" eaLnBrk="0" hangingPunct="0"/>
              <a:t>22</a:t>
            </a:fld>
            <a:endParaRPr lang="fr-FR">
              <a:latin typeface="Times New Roman" pitchFamily="18" charset="0"/>
            </a:endParaRPr>
          </a:p>
        </p:txBody>
      </p:sp>
      <p:sp>
        <p:nvSpPr>
          <p:cNvPr id="15974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A9C4BD2-8DFF-42AC-BA1E-77835FC4A784}" type="slidenum">
              <a:rPr lang="fr-FR">
                <a:latin typeface="Times New Roman" pitchFamily="18" charset="0"/>
              </a:rPr>
              <a:pPr algn="r" defTabSz="947738" eaLnBrk="0" hangingPunct="0"/>
              <a:t>22</a:t>
            </a:fld>
            <a:endParaRPr lang="fr-FR">
              <a:latin typeface="Times New Roman" pitchFamily="18" charset="0"/>
            </a:endParaRPr>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16148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5B69FF04-0751-4BCA-8B13-914C32F220F5}" type="slidenum">
              <a:rPr lang="fr-FR">
                <a:latin typeface="Times New Roman" pitchFamily="18" charset="0"/>
              </a:rPr>
              <a:pPr algn="r" defTabSz="947738" eaLnBrk="0" hangingPunct="0"/>
              <a:t>23</a:t>
            </a:fld>
            <a:endParaRPr lang="fr-FR">
              <a:latin typeface="Times New Roman" pitchFamily="18" charset="0"/>
            </a:endParaRPr>
          </a:p>
        </p:txBody>
      </p:sp>
      <p:sp>
        <p:nvSpPr>
          <p:cNvPr id="21709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C0C3830-27DE-47A0-AC89-37111AF3ECDA}" type="slidenum">
              <a:rPr lang="fr-FR">
                <a:latin typeface="Times New Roman" pitchFamily="18" charset="0"/>
              </a:rPr>
              <a:pPr algn="r" defTabSz="947738" eaLnBrk="0" hangingPunct="0"/>
              <a:t>23</a:t>
            </a:fld>
            <a:endParaRPr lang="fr-FR">
              <a:latin typeface="Times New Roman" pitchFamily="18" charset="0"/>
            </a:endParaRPr>
          </a:p>
        </p:txBody>
      </p:sp>
      <p:sp>
        <p:nvSpPr>
          <p:cNvPr id="217092" name="Rectangle 2"/>
          <p:cNvSpPr>
            <a:spLocks noGrp="1" noRot="1" noChangeAspect="1" noChangeArrowheads="1" noTextEdit="1"/>
          </p:cNvSpPr>
          <p:nvPr>
            <p:ph type="sldImg"/>
          </p:nvPr>
        </p:nvSpPr>
        <p:spPr>
          <a:ln/>
        </p:spPr>
      </p:sp>
      <p:sp>
        <p:nvSpPr>
          <p:cNvPr id="21709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45984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DFC6E33-7A9B-4A96-A5E6-80C8AFF0E090}" type="slidenum">
              <a:rPr lang="fr-FR">
                <a:latin typeface="Times New Roman" pitchFamily="18" charset="0"/>
              </a:rPr>
              <a:pPr algn="r" defTabSz="947738" eaLnBrk="0" hangingPunct="0"/>
              <a:t>24</a:t>
            </a:fld>
            <a:endParaRPr lang="fr-FR">
              <a:latin typeface="Times New Roman" pitchFamily="18" charset="0"/>
            </a:endParaRPr>
          </a:p>
        </p:txBody>
      </p:sp>
      <p:sp>
        <p:nvSpPr>
          <p:cNvPr id="16179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9414D49-C79A-4ECC-915B-B35527CD5AE8}" type="slidenum">
              <a:rPr lang="fr-FR">
                <a:latin typeface="Times New Roman" pitchFamily="18" charset="0"/>
              </a:rPr>
              <a:pPr algn="r" defTabSz="947738" eaLnBrk="0" hangingPunct="0"/>
              <a:t>24</a:t>
            </a:fld>
            <a:endParaRPr lang="fr-FR">
              <a:latin typeface="Times New Roman" pitchFamily="18" charset="0"/>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042338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86A058D-26BC-4B62-8A24-B93F48CB3265}" type="slidenum">
              <a:rPr lang="fr-FR">
                <a:latin typeface="Times New Roman" pitchFamily="18" charset="0"/>
              </a:rPr>
              <a:pPr algn="r" defTabSz="947738" eaLnBrk="0" hangingPunct="0"/>
              <a:t>25</a:t>
            </a:fld>
            <a:endParaRPr lang="fr-FR">
              <a:latin typeface="Times New Roman" pitchFamily="18" charset="0"/>
            </a:endParaRPr>
          </a:p>
        </p:txBody>
      </p:sp>
      <p:sp>
        <p:nvSpPr>
          <p:cNvPr id="16281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FE2DAD7-C1B8-4A33-8F87-45D37CE943C1}" type="slidenum">
              <a:rPr lang="fr-FR">
                <a:latin typeface="Times New Roman" pitchFamily="18" charset="0"/>
              </a:rPr>
              <a:pPr algn="r" defTabSz="947738" eaLnBrk="0" hangingPunct="0"/>
              <a:t>25</a:t>
            </a:fld>
            <a:endParaRPr lang="fr-FR">
              <a:latin typeface="Times New Roman" pitchFamily="18" charset="0"/>
            </a:endParaRPr>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297902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2D269328-F961-401E-804E-5C45DF1662D5}" type="slidenum">
              <a:rPr lang="fr-FR">
                <a:latin typeface="Times New Roman" pitchFamily="18" charset="0"/>
              </a:rPr>
              <a:pPr algn="r" defTabSz="947738" eaLnBrk="0" hangingPunct="0"/>
              <a:t>26</a:t>
            </a:fld>
            <a:endParaRPr lang="fr-FR">
              <a:latin typeface="Times New Roman" pitchFamily="18" charset="0"/>
            </a:endParaRPr>
          </a:p>
        </p:txBody>
      </p:sp>
      <p:sp>
        <p:nvSpPr>
          <p:cNvPr id="16384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EC42753-706E-41DD-B721-F69B85D7DA82}" type="slidenum">
              <a:rPr lang="fr-FR">
                <a:latin typeface="Times New Roman" pitchFamily="18" charset="0"/>
              </a:rPr>
              <a:pPr algn="r" defTabSz="947738" eaLnBrk="0" hangingPunct="0"/>
              <a:t>26</a:t>
            </a:fld>
            <a:endParaRPr lang="fr-FR">
              <a:latin typeface="Times New Roman" pitchFamily="18" charset="0"/>
            </a:endParaRPr>
          </a:p>
        </p:txBody>
      </p:sp>
      <p:sp>
        <p:nvSpPr>
          <p:cNvPr id="163844" name="Rectangle 2"/>
          <p:cNvSpPr>
            <a:spLocks noGrp="1" noRot="1" noChangeAspect="1" noChangeArrowheads="1" noTextEdit="1"/>
          </p:cNvSpPr>
          <p:nvPr>
            <p:ph type="sldImg"/>
          </p:nvPr>
        </p:nvSpPr>
        <p:spPr>
          <a:ln/>
        </p:spPr>
      </p:sp>
      <p:sp>
        <p:nvSpPr>
          <p:cNvPr id="16384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776906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ECCB606F-E1DA-4FE8-A285-ACE8F4EB0A59}" type="slidenum">
              <a:rPr lang="fr-FR">
                <a:latin typeface="Times New Roman" pitchFamily="18" charset="0"/>
              </a:rPr>
              <a:pPr algn="r" defTabSz="947738" eaLnBrk="0" hangingPunct="0"/>
              <a:t>27</a:t>
            </a:fld>
            <a:endParaRPr lang="fr-FR">
              <a:latin typeface="Times New Roman" pitchFamily="18" charset="0"/>
            </a:endParaRPr>
          </a:p>
        </p:txBody>
      </p:sp>
      <p:sp>
        <p:nvSpPr>
          <p:cNvPr id="16589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2802CC6-1326-4969-8FE1-84D2DF725606}" type="slidenum">
              <a:rPr lang="fr-FR">
                <a:latin typeface="Times New Roman" pitchFamily="18" charset="0"/>
              </a:rPr>
              <a:pPr algn="r" defTabSz="947738" eaLnBrk="0" hangingPunct="0"/>
              <a:t>27</a:t>
            </a:fld>
            <a:endParaRPr lang="fr-FR">
              <a:latin typeface="Times New Roman" pitchFamily="18" charset="0"/>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445834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CA9C0A9B-A777-4E99-B135-54F2E4A241E6}" type="slidenum">
              <a:rPr lang="fr-FR">
                <a:latin typeface="Times New Roman" pitchFamily="18" charset="0"/>
              </a:rPr>
              <a:pPr algn="r" defTabSz="947738" eaLnBrk="0" hangingPunct="0"/>
              <a:t>28</a:t>
            </a:fld>
            <a:endParaRPr lang="fr-FR">
              <a:latin typeface="Times New Roman" pitchFamily="18" charset="0"/>
            </a:endParaRPr>
          </a:p>
        </p:txBody>
      </p:sp>
      <p:sp>
        <p:nvSpPr>
          <p:cNvPr id="16793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6A60E96-AFD6-4201-A2E4-F98CF8E86049}" type="slidenum">
              <a:rPr lang="fr-FR">
                <a:latin typeface="Times New Roman" pitchFamily="18" charset="0"/>
              </a:rPr>
              <a:pPr algn="r" defTabSz="947738" eaLnBrk="0" hangingPunct="0"/>
              <a:t>28</a:t>
            </a:fld>
            <a:endParaRPr lang="fr-FR">
              <a:latin typeface="Times New Roman" pitchFamily="18" charset="0"/>
            </a:endParaRPr>
          </a:p>
        </p:txBody>
      </p:sp>
      <p:sp>
        <p:nvSpPr>
          <p:cNvPr id="167940" name="Rectangle 2"/>
          <p:cNvSpPr>
            <a:spLocks noGrp="1" noRot="1" noChangeAspect="1" noChangeArrowheads="1" noTextEdit="1"/>
          </p:cNvSpPr>
          <p:nvPr>
            <p:ph type="sldImg"/>
          </p:nvPr>
        </p:nvSpPr>
        <p:spPr>
          <a:ln/>
        </p:spPr>
      </p:sp>
      <p:sp>
        <p:nvSpPr>
          <p:cNvPr id="16794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800943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82B6E0C9-DDBD-479F-889A-D1A22B0006D0}" type="slidenum">
              <a:rPr lang="fr-FR">
                <a:latin typeface="Times New Roman" pitchFamily="18" charset="0"/>
              </a:rPr>
              <a:pPr algn="r" defTabSz="947738" eaLnBrk="0" hangingPunct="0"/>
              <a:t>29</a:t>
            </a:fld>
            <a:endParaRPr lang="fr-FR">
              <a:latin typeface="Times New Roman" pitchFamily="18" charset="0"/>
            </a:endParaRPr>
          </a:p>
        </p:txBody>
      </p:sp>
      <p:sp>
        <p:nvSpPr>
          <p:cNvPr id="16998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8F3AC056-50A7-4901-A077-B8E5F62556F9}" type="slidenum">
              <a:rPr lang="fr-FR">
                <a:latin typeface="Times New Roman" pitchFamily="18" charset="0"/>
              </a:rPr>
              <a:pPr algn="r" defTabSz="947738" eaLnBrk="0" hangingPunct="0"/>
              <a:t>29</a:t>
            </a:fld>
            <a:endParaRPr lang="fr-FR">
              <a:latin typeface="Times New Roman" pitchFamily="18" charset="0"/>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30793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42E0805-A8CD-4030-9554-150CD8FD8DDC}" type="slidenum">
              <a:rPr lang="fr-FR">
                <a:latin typeface="Times New Roman" pitchFamily="18" charset="0"/>
              </a:rPr>
              <a:pPr algn="r" defTabSz="947738" eaLnBrk="0" hangingPunct="0"/>
              <a:t>3</a:t>
            </a:fld>
            <a:endParaRPr lang="fr-FR">
              <a:latin typeface="Times New Roman" pitchFamily="18" charset="0"/>
            </a:endParaRPr>
          </a:p>
        </p:txBody>
      </p:sp>
      <p:sp>
        <p:nvSpPr>
          <p:cNvPr id="13824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C402C5E-F519-477F-8C10-07F4B3820B7D}" type="slidenum">
              <a:rPr lang="fr-FR">
                <a:latin typeface="Times New Roman" pitchFamily="18" charset="0"/>
              </a:rPr>
              <a:pPr algn="r" defTabSz="947738" eaLnBrk="0" hangingPunct="0"/>
              <a:t>3</a:t>
            </a:fld>
            <a:endParaRPr lang="fr-FR">
              <a:latin typeface="Times New Roman" pitchFamily="18"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021157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23670063-1EEA-4FBF-AF6E-C9B0A7EDA362}" type="slidenum">
              <a:rPr lang="fr-FR">
                <a:latin typeface="Times New Roman" pitchFamily="18" charset="0"/>
              </a:rPr>
              <a:pPr algn="r" defTabSz="947738" eaLnBrk="0" hangingPunct="0"/>
              <a:t>30</a:t>
            </a:fld>
            <a:endParaRPr lang="fr-FR">
              <a:latin typeface="Times New Roman" pitchFamily="18" charset="0"/>
            </a:endParaRPr>
          </a:p>
        </p:txBody>
      </p:sp>
      <p:sp>
        <p:nvSpPr>
          <p:cNvPr id="17101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2887FC7F-61B0-4970-85F5-65806F7FF418}" type="slidenum">
              <a:rPr lang="fr-FR">
                <a:latin typeface="Times New Roman" pitchFamily="18" charset="0"/>
              </a:rPr>
              <a:pPr algn="r" defTabSz="947738" eaLnBrk="0" hangingPunct="0"/>
              <a:t>30</a:t>
            </a:fld>
            <a:endParaRPr lang="fr-FR">
              <a:latin typeface="Times New Roman" pitchFamily="18" charset="0"/>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442337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3A248F8-B35D-4046-8FFD-1C57270487CC}" type="slidenum">
              <a:rPr lang="fr-FR">
                <a:latin typeface="Times New Roman" pitchFamily="18" charset="0"/>
              </a:rPr>
              <a:pPr algn="r" defTabSz="947738" eaLnBrk="0" hangingPunct="0"/>
              <a:t>31</a:t>
            </a:fld>
            <a:endParaRPr lang="fr-FR">
              <a:latin typeface="Times New Roman" pitchFamily="18" charset="0"/>
            </a:endParaRPr>
          </a:p>
        </p:txBody>
      </p:sp>
      <p:sp>
        <p:nvSpPr>
          <p:cNvPr id="17203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EC2F0A6A-87DC-4D36-88C1-87989F96C5F4}" type="slidenum">
              <a:rPr lang="fr-FR">
                <a:latin typeface="Times New Roman" pitchFamily="18" charset="0"/>
              </a:rPr>
              <a:pPr algn="r" defTabSz="947738" eaLnBrk="0" hangingPunct="0"/>
              <a:t>31</a:t>
            </a:fld>
            <a:endParaRPr lang="fr-FR">
              <a:latin typeface="Times New Roman" pitchFamily="18" charset="0"/>
            </a:endParaRPr>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849440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5352A84-433F-492E-BCF8-73072BD768F7}" type="slidenum">
              <a:rPr lang="fr-FR">
                <a:latin typeface="Times New Roman" pitchFamily="18" charset="0"/>
              </a:rPr>
              <a:pPr algn="r" defTabSz="947738" eaLnBrk="0" hangingPunct="0"/>
              <a:t>32</a:t>
            </a:fld>
            <a:endParaRPr lang="fr-FR">
              <a:latin typeface="Times New Roman" pitchFamily="18" charset="0"/>
            </a:endParaRPr>
          </a:p>
        </p:txBody>
      </p:sp>
      <p:sp>
        <p:nvSpPr>
          <p:cNvPr id="17305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6A67262-2DE3-4A72-AB32-F45A562EB481}" type="slidenum">
              <a:rPr lang="fr-FR">
                <a:latin typeface="Times New Roman" pitchFamily="18" charset="0"/>
              </a:rPr>
              <a:pPr algn="r" defTabSz="947738" eaLnBrk="0" hangingPunct="0"/>
              <a:t>32</a:t>
            </a:fld>
            <a:endParaRPr lang="fr-FR">
              <a:latin typeface="Times New Roman" pitchFamily="18" charset="0"/>
            </a:endParaRPr>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520807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CB6B357E-77AB-4D45-A03C-76054FBFF013}" type="slidenum">
              <a:rPr lang="fr-FR">
                <a:latin typeface="Times New Roman" pitchFamily="18" charset="0"/>
              </a:rPr>
              <a:pPr algn="r" defTabSz="947738" eaLnBrk="0" hangingPunct="0"/>
              <a:t>33</a:t>
            </a:fld>
            <a:endParaRPr lang="fr-FR">
              <a:latin typeface="Times New Roman" pitchFamily="18" charset="0"/>
            </a:endParaRPr>
          </a:p>
        </p:txBody>
      </p:sp>
      <p:sp>
        <p:nvSpPr>
          <p:cNvPr id="17408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828F3FC-A3D5-4C6C-88C4-E58F5D92898C}" type="slidenum">
              <a:rPr lang="fr-FR">
                <a:latin typeface="Times New Roman" pitchFamily="18" charset="0"/>
              </a:rPr>
              <a:pPr algn="r" defTabSz="947738" eaLnBrk="0" hangingPunct="0"/>
              <a:t>33</a:t>
            </a:fld>
            <a:endParaRPr lang="fr-FR">
              <a:latin typeface="Times New Roman" pitchFamily="18" charset="0"/>
            </a:endParaRPr>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536976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CAC2368-05F0-4370-A398-4C5B9AA4DB48}" type="slidenum">
              <a:rPr lang="fr-FR">
                <a:latin typeface="Times New Roman" pitchFamily="18" charset="0"/>
              </a:rPr>
              <a:pPr algn="r" defTabSz="947738" eaLnBrk="0" hangingPunct="0"/>
              <a:t>34</a:t>
            </a:fld>
            <a:endParaRPr lang="fr-FR">
              <a:latin typeface="Times New Roman" pitchFamily="18" charset="0"/>
            </a:endParaRPr>
          </a:p>
        </p:txBody>
      </p:sp>
      <p:sp>
        <p:nvSpPr>
          <p:cNvPr id="17510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282D431-758F-432E-ADAD-51F8F8B7DABB}" type="slidenum">
              <a:rPr lang="fr-FR">
                <a:latin typeface="Times New Roman" pitchFamily="18" charset="0"/>
              </a:rPr>
              <a:pPr algn="r" defTabSz="947738" eaLnBrk="0" hangingPunct="0"/>
              <a:t>34</a:t>
            </a:fld>
            <a:endParaRPr lang="fr-FR">
              <a:latin typeface="Times New Roman" pitchFamily="18" charset="0"/>
            </a:endParaRPr>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91241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59D0AB30-5082-4ECE-9BC2-AD6AC42ED2E7}" type="slidenum">
              <a:rPr lang="fr-FR">
                <a:latin typeface="Times New Roman" pitchFamily="18" charset="0"/>
              </a:rPr>
              <a:pPr algn="r" defTabSz="947738" eaLnBrk="0" hangingPunct="0"/>
              <a:t>35</a:t>
            </a:fld>
            <a:endParaRPr lang="fr-FR">
              <a:latin typeface="Times New Roman" pitchFamily="18" charset="0"/>
            </a:endParaRPr>
          </a:p>
        </p:txBody>
      </p:sp>
      <p:sp>
        <p:nvSpPr>
          <p:cNvPr id="17613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EC563D2-7DBB-49B5-AFB1-A2CBAAA69BB3}" type="slidenum">
              <a:rPr lang="fr-FR">
                <a:latin typeface="Times New Roman" pitchFamily="18" charset="0"/>
              </a:rPr>
              <a:pPr algn="r" defTabSz="947738" eaLnBrk="0" hangingPunct="0"/>
              <a:t>35</a:t>
            </a:fld>
            <a:endParaRPr lang="fr-FR">
              <a:latin typeface="Times New Roman" pitchFamily="18" charset="0"/>
            </a:endParaRPr>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809482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E6ECF00-B8A5-4109-B3BF-55E53451A4FE}" type="slidenum">
              <a:rPr lang="fr-FR">
                <a:latin typeface="Times New Roman" pitchFamily="18" charset="0"/>
              </a:rPr>
              <a:pPr algn="r" defTabSz="947738" eaLnBrk="0" hangingPunct="0"/>
              <a:t>36</a:t>
            </a:fld>
            <a:endParaRPr lang="fr-FR">
              <a:latin typeface="Times New Roman" pitchFamily="18" charset="0"/>
            </a:endParaRPr>
          </a:p>
        </p:txBody>
      </p:sp>
      <p:sp>
        <p:nvSpPr>
          <p:cNvPr id="17715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1A750D03-598B-449A-83DD-FFE62F84A95E}" type="slidenum">
              <a:rPr lang="fr-FR">
                <a:latin typeface="Times New Roman" pitchFamily="18" charset="0"/>
              </a:rPr>
              <a:pPr algn="r" defTabSz="947738" eaLnBrk="0" hangingPunct="0"/>
              <a:t>36</a:t>
            </a:fld>
            <a:endParaRPr lang="fr-FR">
              <a:latin typeface="Times New Roman" pitchFamily="18" charset="0"/>
            </a:endParaRPr>
          </a:p>
        </p:txBody>
      </p:sp>
      <p:sp>
        <p:nvSpPr>
          <p:cNvPr id="177156" name="Rectangle 2"/>
          <p:cNvSpPr>
            <a:spLocks noGrp="1" noRot="1" noChangeAspect="1" noChangeArrowheads="1" noTextEdit="1"/>
          </p:cNvSpPr>
          <p:nvPr>
            <p:ph type="sldImg"/>
          </p:nvPr>
        </p:nvSpPr>
        <p:spPr>
          <a:ln/>
        </p:spPr>
      </p:sp>
      <p:sp>
        <p:nvSpPr>
          <p:cNvPr id="17715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30395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0B90A20-F935-495A-BF9A-9379DE1A0E66}" type="slidenum">
              <a:rPr lang="fr-FR">
                <a:latin typeface="Times New Roman" pitchFamily="18" charset="0"/>
              </a:rPr>
              <a:pPr algn="r" defTabSz="947738" eaLnBrk="0" hangingPunct="0"/>
              <a:t>37</a:t>
            </a:fld>
            <a:endParaRPr lang="fr-FR">
              <a:latin typeface="Times New Roman" pitchFamily="18" charset="0"/>
            </a:endParaRPr>
          </a:p>
        </p:txBody>
      </p:sp>
      <p:sp>
        <p:nvSpPr>
          <p:cNvPr id="17817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8D906E9-803C-4DFA-933A-2DB3FC19B563}" type="slidenum">
              <a:rPr lang="fr-FR">
                <a:latin typeface="Times New Roman" pitchFamily="18" charset="0"/>
              </a:rPr>
              <a:pPr algn="r" defTabSz="947738" eaLnBrk="0" hangingPunct="0"/>
              <a:t>37</a:t>
            </a:fld>
            <a:endParaRPr lang="fr-FR">
              <a:latin typeface="Times New Roman" pitchFamily="18" charset="0"/>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263709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E169FFD6-535E-425B-AF0C-1F3A94850BD3}" type="slidenum">
              <a:rPr lang="fr-FR">
                <a:latin typeface="Times New Roman" pitchFamily="18" charset="0"/>
              </a:rPr>
              <a:pPr algn="r" defTabSz="947738" eaLnBrk="0" hangingPunct="0"/>
              <a:t>38</a:t>
            </a:fld>
            <a:endParaRPr lang="fr-FR">
              <a:latin typeface="Times New Roman" pitchFamily="18" charset="0"/>
            </a:endParaRPr>
          </a:p>
        </p:txBody>
      </p:sp>
      <p:sp>
        <p:nvSpPr>
          <p:cNvPr id="18125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E41A8DD-73C9-445E-97C1-D14BD23D9C84}" type="slidenum">
              <a:rPr lang="fr-FR">
                <a:latin typeface="Times New Roman" pitchFamily="18" charset="0"/>
              </a:rPr>
              <a:pPr algn="r" defTabSz="947738" eaLnBrk="0" hangingPunct="0"/>
              <a:t>38</a:t>
            </a:fld>
            <a:endParaRPr lang="fr-FR">
              <a:latin typeface="Times New Roman" pitchFamily="18" charset="0"/>
            </a:endParaRPr>
          </a:p>
        </p:txBody>
      </p:sp>
      <p:sp>
        <p:nvSpPr>
          <p:cNvPr id="181252" name="Rectangle 2"/>
          <p:cNvSpPr>
            <a:spLocks noGrp="1" noRot="1" noChangeAspect="1" noChangeArrowheads="1" noTextEdit="1"/>
          </p:cNvSpPr>
          <p:nvPr>
            <p:ph type="sldImg"/>
          </p:nvPr>
        </p:nvSpPr>
        <p:spPr>
          <a:ln/>
        </p:spPr>
      </p:sp>
      <p:sp>
        <p:nvSpPr>
          <p:cNvPr id="18125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352694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0B3485F-560A-4B6A-9350-CDC4521E373D}" type="slidenum">
              <a:rPr lang="fr-FR">
                <a:latin typeface="Times New Roman" pitchFamily="18" charset="0"/>
              </a:rPr>
              <a:pPr algn="r" defTabSz="947738" eaLnBrk="0" hangingPunct="0"/>
              <a:t>39</a:t>
            </a:fld>
            <a:endParaRPr lang="fr-FR">
              <a:latin typeface="Times New Roman" pitchFamily="18" charset="0"/>
            </a:endParaRPr>
          </a:p>
        </p:txBody>
      </p:sp>
      <p:sp>
        <p:nvSpPr>
          <p:cNvPr id="18329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3E340C1-32E0-4ADE-8A1C-CCD351E4A5DC}" type="slidenum">
              <a:rPr lang="fr-FR">
                <a:latin typeface="Times New Roman" pitchFamily="18" charset="0"/>
              </a:rPr>
              <a:pPr algn="r" defTabSz="947738" eaLnBrk="0" hangingPunct="0"/>
              <a:t>39</a:t>
            </a:fld>
            <a:endParaRPr lang="fr-FR">
              <a:latin typeface="Times New Roman" pitchFamily="18" charset="0"/>
            </a:endParaRPr>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10274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EB146D6-9054-4C49-83B3-4BAE1026F571}" type="slidenum">
              <a:rPr lang="fr-FR">
                <a:latin typeface="Times New Roman" pitchFamily="18" charset="0"/>
              </a:rPr>
              <a:pPr algn="r" defTabSz="947738" eaLnBrk="0" hangingPunct="0"/>
              <a:t>4</a:t>
            </a:fld>
            <a:endParaRPr lang="fr-FR">
              <a:latin typeface="Times New Roman" pitchFamily="18" charset="0"/>
            </a:endParaRPr>
          </a:p>
        </p:txBody>
      </p:sp>
      <p:sp>
        <p:nvSpPr>
          <p:cNvPr id="13926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CC04F92-70C6-4919-B816-A7EF92675463}" type="slidenum">
              <a:rPr lang="fr-FR">
                <a:latin typeface="Times New Roman" pitchFamily="18" charset="0"/>
              </a:rPr>
              <a:pPr algn="r" defTabSz="947738" eaLnBrk="0" hangingPunct="0"/>
              <a:t>4</a:t>
            </a:fld>
            <a:endParaRPr lang="fr-FR">
              <a:latin typeface="Times New Roman" pitchFamily="18"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431816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5972525-0060-4F40-B985-A3846794BED9}" type="slidenum">
              <a:rPr lang="fr-FR">
                <a:latin typeface="Times New Roman" pitchFamily="18" charset="0"/>
              </a:rPr>
              <a:pPr algn="r" defTabSz="947738" eaLnBrk="0" hangingPunct="0"/>
              <a:t>40</a:t>
            </a:fld>
            <a:endParaRPr lang="fr-FR">
              <a:latin typeface="Times New Roman" pitchFamily="18" charset="0"/>
            </a:endParaRPr>
          </a:p>
        </p:txBody>
      </p:sp>
      <p:sp>
        <p:nvSpPr>
          <p:cNvPr id="18432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33AD2D6-BC7B-4F2A-AFC6-E678FC4196F1}" type="slidenum">
              <a:rPr lang="fr-FR">
                <a:latin typeface="Times New Roman" pitchFamily="18" charset="0"/>
              </a:rPr>
              <a:pPr algn="r" defTabSz="947738" eaLnBrk="0" hangingPunct="0"/>
              <a:t>40</a:t>
            </a:fld>
            <a:endParaRPr lang="fr-FR">
              <a:latin typeface="Times New Roman" pitchFamily="18" charset="0"/>
            </a:endParaRPr>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664467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1DF0223-4F60-48F4-86FC-50D0E0772A4D}" type="slidenum">
              <a:rPr lang="fr-FR">
                <a:latin typeface="Times New Roman" pitchFamily="18" charset="0"/>
              </a:rPr>
              <a:pPr algn="r" defTabSz="947738" eaLnBrk="0" hangingPunct="0"/>
              <a:t>41</a:t>
            </a:fld>
            <a:endParaRPr lang="fr-FR">
              <a:latin typeface="Times New Roman" pitchFamily="18" charset="0"/>
            </a:endParaRPr>
          </a:p>
        </p:txBody>
      </p:sp>
      <p:sp>
        <p:nvSpPr>
          <p:cNvPr id="18534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257846E4-1B3E-4066-BF80-F49303CA8754}" type="slidenum">
              <a:rPr lang="fr-FR">
                <a:latin typeface="Times New Roman" pitchFamily="18" charset="0"/>
              </a:rPr>
              <a:pPr algn="r" defTabSz="947738" eaLnBrk="0" hangingPunct="0"/>
              <a:t>41</a:t>
            </a:fld>
            <a:endParaRPr lang="fr-FR">
              <a:latin typeface="Times New Roman" pitchFamily="18" charset="0"/>
            </a:endParaRPr>
          </a:p>
        </p:txBody>
      </p:sp>
      <p:sp>
        <p:nvSpPr>
          <p:cNvPr id="185348" name="Rectangle 2"/>
          <p:cNvSpPr>
            <a:spLocks noGrp="1" noRot="1" noChangeAspect="1" noChangeArrowheads="1" noTextEdit="1"/>
          </p:cNvSpPr>
          <p:nvPr>
            <p:ph type="sldImg"/>
          </p:nvPr>
        </p:nvSpPr>
        <p:spPr>
          <a:ln/>
        </p:spPr>
      </p:sp>
      <p:sp>
        <p:nvSpPr>
          <p:cNvPr id="18534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288165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1DF0223-4F60-48F4-86FC-50D0E0772A4D}" type="slidenum">
              <a:rPr lang="fr-FR">
                <a:latin typeface="Times New Roman" pitchFamily="18" charset="0"/>
              </a:rPr>
              <a:pPr algn="r" defTabSz="947738" eaLnBrk="0" hangingPunct="0"/>
              <a:t>42</a:t>
            </a:fld>
            <a:endParaRPr lang="fr-FR">
              <a:latin typeface="Times New Roman" pitchFamily="18" charset="0"/>
            </a:endParaRPr>
          </a:p>
        </p:txBody>
      </p:sp>
      <p:sp>
        <p:nvSpPr>
          <p:cNvPr id="18534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257846E4-1B3E-4066-BF80-F49303CA8754}" type="slidenum">
              <a:rPr lang="fr-FR">
                <a:latin typeface="Times New Roman" pitchFamily="18" charset="0"/>
              </a:rPr>
              <a:pPr algn="r" defTabSz="947738" eaLnBrk="0" hangingPunct="0"/>
              <a:t>42</a:t>
            </a:fld>
            <a:endParaRPr lang="fr-FR">
              <a:latin typeface="Times New Roman" pitchFamily="18" charset="0"/>
            </a:endParaRPr>
          </a:p>
        </p:txBody>
      </p:sp>
      <p:sp>
        <p:nvSpPr>
          <p:cNvPr id="185348" name="Rectangle 2"/>
          <p:cNvSpPr>
            <a:spLocks noGrp="1" noRot="1" noChangeAspect="1" noChangeArrowheads="1" noTextEdit="1"/>
          </p:cNvSpPr>
          <p:nvPr>
            <p:ph type="sldImg"/>
          </p:nvPr>
        </p:nvSpPr>
        <p:spPr>
          <a:ln/>
        </p:spPr>
      </p:sp>
      <p:sp>
        <p:nvSpPr>
          <p:cNvPr id="18534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008146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2D973D36-0DE3-4545-BB31-A94D4A3CA0FC}" type="slidenum">
              <a:rPr lang="fr-FR">
                <a:latin typeface="Times New Roman" pitchFamily="18" charset="0"/>
              </a:rPr>
              <a:pPr algn="r" defTabSz="947738" eaLnBrk="0" hangingPunct="0"/>
              <a:t>43</a:t>
            </a:fld>
            <a:endParaRPr lang="fr-FR">
              <a:latin typeface="Times New Roman" pitchFamily="18" charset="0"/>
            </a:endParaRPr>
          </a:p>
        </p:txBody>
      </p:sp>
      <p:sp>
        <p:nvSpPr>
          <p:cNvPr id="18637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FE86A08-5E14-4FD4-B41D-B7327C30C04B}" type="slidenum">
              <a:rPr lang="fr-FR">
                <a:latin typeface="Times New Roman" pitchFamily="18" charset="0"/>
              </a:rPr>
              <a:pPr algn="r" defTabSz="947738" eaLnBrk="0" hangingPunct="0"/>
              <a:t>43</a:t>
            </a:fld>
            <a:endParaRPr lang="fr-FR">
              <a:latin typeface="Times New Roman" pitchFamily="18"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984109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E8414D0F-9167-42D8-B089-FFA82A2EB939}" type="slidenum">
              <a:rPr lang="fr-FR">
                <a:latin typeface="Times New Roman" pitchFamily="18" charset="0"/>
              </a:rPr>
              <a:pPr algn="r" defTabSz="947738" eaLnBrk="0" hangingPunct="0"/>
              <a:t>44</a:t>
            </a:fld>
            <a:endParaRPr lang="fr-FR">
              <a:latin typeface="Times New Roman" pitchFamily="18" charset="0"/>
            </a:endParaRPr>
          </a:p>
        </p:txBody>
      </p:sp>
      <p:sp>
        <p:nvSpPr>
          <p:cNvPr id="18739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5337EEFF-1C09-4C17-BD37-C3C9D719BF8A}" type="slidenum">
              <a:rPr lang="fr-FR">
                <a:latin typeface="Times New Roman" pitchFamily="18" charset="0"/>
              </a:rPr>
              <a:pPr algn="r" defTabSz="947738" eaLnBrk="0" hangingPunct="0"/>
              <a:t>44</a:t>
            </a:fld>
            <a:endParaRPr lang="fr-FR">
              <a:latin typeface="Times New Roman" pitchFamily="18" charset="0"/>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021975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14D51579-0B60-49BE-914F-C8869EF513C2}" type="slidenum">
              <a:rPr lang="fr-FR">
                <a:latin typeface="Times New Roman" pitchFamily="18" charset="0"/>
              </a:rPr>
              <a:pPr algn="r" defTabSz="947738" eaLnBrk="0" hangingPunct="0"/>
              <a:t>45</a:t>
            </a:fld>
            <a:endParaRPr lang="fr-FR">
              <a:latin typeface="Times New Roman" pitchFamily="18" charset="0"/>
            </a:endParaRPr>
          </a:p>
        </p:txBody>
      </p:sp>
      <p:sp>
        <p:nvSpPr>
          <p:cNvPr id="18841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055E59EC-F7B2-4E20-8041-B190F24E786F}" type="slidenum">
              <a:rPr lang="fr-FR">
                <a:latin typeface="Times New Roman" pitchFamily="18" charset="0"/>
              </a:rPr>
              <a:pPr algn="r" defTabSz="947738" eaLnBrk="0" hangingPunct="0"/>
              <a:t>45</a:t>
            </a:fld>
            <a:endParaRPr lang="fr-FR">
              <a:latin typeface="Times New Roman" pitchFamily="18" charset="0"/>
            </a:endParaRPr>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673723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14FAFFE8-EA04-4DC9-9108-4C77767E2893}" type="slidenum">
              <a:rPr lang="fr-FR">
                <a:latin typeface="Times New Roman" pitchFamily="18" charset="0"/>
              </a:rPr>
              <a:pPr algn="r" defTabSz="947738" eaLnBrk="0" hangingPunct="0"/>
              <a:t>46</a:t>
            </a:fld>
            <a:endParaRPr lang="fr-FR">
              <a:latin typeface="Times New Roman" pitchFamily="18" charset="0"/>
            </a:endParaRPr>
          </a:p>
        </p:txBody>
      </p:sp>
      <p:sp>
        <p:nvSpPr>
          <p:cNvPr id="18944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4D77848-80FA-48EB-83AB-E892DCD3EA08}" type="slidenum">
              <a:rPr lang="fr-FR">
                <a:latin typeface="Times New Roman" pitchFamily="18" charset="0"/>
              </a:rPr>
              <a:pPr algn="r" defTabSz="947738" eaLnBrk="0" hangingPunct="0"/>
              <a:t>46</a:t>
            </a:fld>
            <a:endParaRPr lang="fr-FR">
              <a:latin typeface="Times New Roman" pitchFamily="18" charset="0"/>
            </a:endParaRPr>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786056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59C9345-DCD3-4E65-85D7-8D00B8449883}" type="slidenum">
              <a:rPr lang="fr-FR">
                <a:latin typeface="Times New Roman" pitchFamily="18" charset="0"/>
              </a:rPr>
              <a:pPr algn="r" defTabSz="947738" eaLnBrk="0" hangingPunct="0"/>
              <a:t>47</a:t>
            </a:fld>
            <a:endParaRPr lang="fr-FR">
              <a:latin typeface="Times New Roman" pitchFamily="18" charset="0"/>
            </a:endParaRPr>
          </a:p>
        </p:txBody>
      </p:sp>
      <p:sp>
        <p:nvSpPr>
          <p:cNvPr id="19046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DD786F0-D456-4D90-99D6-9E470B93D9A1}" type="slidenum">
              <a:rPr lang="fr-FR">
                <a:latin typeface="Times New Roman" pitchFamily="18" charset="0"/>
              </a:rPr>
              <a:pPr algn="r" defTabSz="947738" eaLnBrk="0" hangingPunct="0"/>
              <a:t>47</a:t>
            </a:fld>
            <a:endParaRPr lang="fr-FR">
              <a:latin typeface="Times New Roman" pitchFamily="18" charset="0"/>
            </a:endParaRPr>
          </a:p>
        </p:txBody>
      </p:sp>
      <p:sp>
        <p:nvSpPr>
          <p:cNvPr id="190468" name="Rectangle 2"/>
          <p:cNvSpPr>
            <a:spLocks noGrp="1" noRot="1" noChangeAspect="1" noChangeArrowheads="1" noTextEdit="1"/>
          </p:cNvSpPr>
          <p:nvPr>
            <p:ph type="sldImg"/>
          </p:nvPr>
        </p:nvSpPr>
        <p:spPr>
          <a:ln/>
        </p:spPr>
      </p:sp>
      <p:sp>
        <p:nvSpPr>
          <p:cNvPr id="19046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784885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E60B4260-C943-42D1-AFC7-C6435C32A3F5}" type="slidenum">
              <a:rPr lang="fr-FR">
                <a:latin typeface="Times New Roman" pitchFamily="18" charset="0"/>
              </a:rPr>
              <a:pPr algn="r" defTabSz="947738" eaLnBrk="0" hangingPunct="0"/>
              <a:t>48</a:t>
            </a:fld>
            <a:endParaRPr lang="fr-FR">
              <a:latin typeface="Times New Roman" pitchFamily="18" charset="0"/>
            </a:endParaRPr>
          </a:p>
        </p:txBody>
      </p:sp>
      <p:sp>
        <p:nvSpPr>
          <p:cNvPr id="19149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45EC97B-EB52-423B-919E-02EA74112460}" type="slidenum">
              <a:rPr lang="fr-FR">
                <a:latin typeface="Times New Roman" pitchFamily="18" charset="0"/>
              </a:rPr>
              <a:pPr algn="r" defTabSz="947738" eaLnBrk="0" hangingPunct="0"/>
              <a:t>48</a:t>
            </a:fld>
            <a:endParaRPr lang="fr-FR">
              <a:latin typeface="Times New Roman" pitchFamily="18" charset="0"/>
            </a:endParaRPr>
          </a:p>
        </p:txBody>
      </p:sp>
      <p:sp>
        <p:nvSpPr>
          <p:cNvPr id="191492" name="Rectangle 2"/>
          <p:cNvSpPr>
            <a:spLocks noGrp="1" noRot="1" noChangeAspect="1" noChangeArrowheads="1" noTextEdit="1"/>
          </p:cNvSpPr>
          <p:nvPr>
            <p:ph type="sldImg"/>
          </p:nvPr>
        </p:nvSpPr>
        <p:spPr>
          <a:ln/>
        </p:spPr>
      </p:sp>
      <p:sp>
        <p:nvSpPr>
          <p:cNvPr id="19149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002894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062E1C6-F117-4003-98DE-958D6DC57524}" type="slidenum">
              <a:rPr lang="fr-FR">
                <a:latin typeface="Times New Roman" pitchFamily="18" charset="0"/>
              </a:rPr>
              <a:pPr algn="r" defTabSz="947738" eaLnBrk="0" hangingPunct="0"/>
              <a:t>49</a:t>
            </a:fld>
            <a:endParaRPr lang="fr-FR">
              <a:latin typeface="Times New Roman" pitchFamily="18" charset="0"/>
            </a:endParaRPr>
          </a:p>
        </p:txBody>
      </p:sp>
      <p:sp>
        <p:nvSpPr>
          <p:cNvPr id="19251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03497D9C-1248-4691-A455-82DC643EC51B}" type="slidenum">
              <a:rPr lang="fr-FR">
                <a:latin typeface="Times New Roman" pitchFamily="18" charset="0"/>
              </a:rPr>
              <a:pPr algn="r" defTabSz="947738" eaLnBrk="0" hangingPunct="0"/>
              <a:t>49</a:t>
            </a:fld>
            <a:endParaRPr lang="fr-FR">
              <a:latin typeface="Times New Roman" pitchFamily="18" charset="0"/>
            </a:endParaRPr>
          </a:p>
        </p:txBody>
      </p:sp>
      <p:sp>
        <p:nvSpPr>
          <p:cNvPr id="192516" name="Rectangle 2"/>
          <p:cNvSpPr>
            <a:spLocks noGrp="1" noRot="1" noChangeAspect="1" noChangeArrowheads="1" noTextEdit="1"/>
          </p:cNvSpPr>
          <p:nvPr>
            <p:ph type="sldImg"/>
          </p:nvPr>
        </p:nvSpPr>
        <p:spPr>
          <a:ln/>
        </p:spPr>
      </p:sp>
      <p:sp>
        <p:nvSpPr>
          <p:cNvPr id="19251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59933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0552E2E7-A89A-4770-AE1C-2E22BD376E1D}" type="slidenum">
              <a:rPr lang="fr-FR">
                <a:latin typeface="Times New Roman" pitchFamily="18" charset="0"/>
              </a:rPr>
              <a:pPr algn="r" defTabSz="947738" eaLnBrk="0" hangingPunct="0"/>
              <a:t>5</a:t>
            </a:fld>
            <a:endParaRPr lang="fr-FR">
              <a:latin typeface="Times New Roman" pitchFamily="18" charset="0"/>
            </a:endParaRPr>
          </a:p>
        </p:txBody>
      </p:sp>
      <p:sp>
        <p:nvSpPr>
          <p:cNvPr id="14029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640D5A1-DC3D-4874-ABFE-48B26CB593A7}" type="slidenum">
              <a:rPr lang="fr-FR">
                <a:latin typeface="Times New Roman" pitchFamily="18" charset="0"/>
              </a:rPr>
              <a:pPr algn="r" defTabSz="947738" eaLnBrk="0" hangingPunct="0"/>
              <a:t>5</a:t>
            </a:fld>
            <a:endParaRPr lang="fr-FR">
              <a:latin typeface="Times New Roman" pitchFamily="18"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925298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54204730-CCC0-4936-A282-5A99475D4D7D}" type="slidenum">
              <a:rPr lang="fr-FR">
                <a:latin typeface="Times New Roman" pitchFamily="18" charset="0"/>
              </a:rPr>
              <a:pPr algn="r" defTabSz="947738" eaLnBrk="0" hangingPunct="0"/>
              <a:t>50</a:t>
            </a:fld>
            <a:endParaRPr lang="fr-FR">
              <a:latin typeface="Times New Roman" pitchFamily="18" charset="0"/>
            </a:endParaRPr>
          </a:p>
        </p:txBody>
      </p:sp>
      <p:sp>
        <p:nvSpPr>
          <p:cNvPr id="19353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CB8B25CF-68F8-42D2-8DFD-38A612731C52}" type="slidenum">
              <a:rPr lang="fr-FR">
                <a:latin typeface="Times New Roman" pitchFamily="18" charset="0"/>
              </a:rPr>
              <a:pPr algn="r" defTabSz="947738" eaLnBrk="0" hangingPunct="0"/>
              <a:t>50</a:t>
            </a:fld>
            <a:endParaRPr lang="fr-FR">
              <a:latin typeface="Times New Roman" pitchFamily="18" charset="0"/>
            </a:endParaRPr>
          </a:p>
        </p:txBody>
      </p:sp>
      <p:sp>
        <p:nvSpPr>
          <p:cNvPr id="193540" name="Rectangle 2"/>
          <p:cNvSpPr>
            <a:spLocks noGrp="1" noRot="1" noChangeAspect="1" noChangeArrowheads="1" noTextEdit="1"/>
          </p:cNvSpPr>
          <p:nvPr>
            <p:ph type="sldImg"/>
          </p:nvPr>
        </p:nvSpPr>
        <p:spPr>
          <a:ln/>
        </p:spPr>
      </p:sp>
      <p:sp>
        <p:nvSpPr>
          <p:cNvPr id="19354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0333690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1BA56FBD-52B9-4D23-AB1B-C6D8E441D4AB}" type="slidenum">
              <a:rPr lang="fr-FR">
                <a:latin typeface="Times New Roman" pitchFamily="18" charset="0"/>
              </a:rPr>
              <a:pPr algn="r" defTabSz="947738" eaLnBrk="0" hangingPunct="0"/>
              <a:t>51</a:t>
            </a:fld>
            <a:endParaRPr lang="fr-FR">
              <a:latin typeface="Times New Roman" pitchFamily="18" charset="0"/>
            </a:endParaRPr>
          </a:p>
        </p:txBody>
      </p:sp>
      <p:sp>
        <p:nvSpPr>
          <p:cNvPr id="19456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7125056-2674-4DC0-8881-FB38D2CA708C}" type="slidenum">
              <a:rPr lang="fr-FR">
                <a:latin typeface="Times New Roman" pitchFamily="18" charset="0"/>
              </a:rPr>
              <a:pPr algn="r" defTabSz="947738" eaLnBrk="0" hangingPunct="0"/>
              <a:t>51</a:t>
            </a:fld>
            <a:endParaRPr lang="fr-FR">
              <a:latin typeface="Times New Roman" pitchFamily="18" charset="0"/>
            </a:endParaRPr>
          </a:p>
        </p:txBody>
      </p:sp>
      <p:sp>
        <p:nvSpPr>
          <p:cNvPr id="194564" name="Rectangle 2"/>
          <p:cNvSpPr>
            <a:spLocks noGrp="1" noRot="1" noChangeAspect="1" noChangeArrowheads="1" noTextEdit="1"/>
          </p:cNvSpPr>
          <p:nvPr>
            <p:ph type="sldImg"/>
          </p:nvPr>
        </p:nvSpPr>
        <p:spPr>
          <a:ln/>
        </p:spPr>
      </p:sp>
      <p:sp>
        <p:nvSpPr>
          <p:cNvPr id="19456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55617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E5F13D6D-F946-4EF8-A602-7DEA836D19D3}" type="slidenum">
              <a:rPr lang="fr-FR">
                <a:latin typeface="Times New Roman" pitchFamily="18" charset="0"/>
              </a:rPr>
              <a:pPr algn="r" defTabSz="947738" eaLnBrk="0" hangingPunct="0"/>
              <a:t>52</a:t>
            </a:fld>
            <a:endParaRPr lang="fr-FR">
              <a:latin typeface="Times New Roman" pitchFamily="18" charset="0"/>
            </a:endParaRPr>
          </a:p>
        </p:txBody>
      </p:sp>
      <p:sp>
        <p:nvSpPr>
          <p:cNvPr id="19558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A78584C-CBC8-4FB4-A5FF-4135A4D8C0F1}" type="slidenum">
              <a:rPr lang="fr-FR">
                <a:latin typeface="Times New Roman" pitchFamily="18" charset="0"/>
              </a:rPr>
              <a:pPr algn="r" defTabSz="947738" eaLnBrk="0" hangingPunct="0"/>
              <a:t>52</a:t>
            </a:fld>
            <a:endParaRPr lang="fr-FR">
              <a:latin typeface="Times New Roman" pitchFamily="18" charset="0"/>
            </a:endParaRPr>
          </a:p>
        </p:txBody>
      </p:sp>
      <p:sp>
        <p:nvSpPr>
          <p:cNvPr id="195588" name="Rectangle 2"/>
          <p:cNvSpPr>
            <a:spLocks noGrp="1" noRot="1" noChangeAspect="1" noChangeArrowheads="1" noTextEdit="1"/>
          </p:cNvSpPr>
          <p:nvPr>
            <p:ph type="sldImg"/>
          </p:nvPr>
        </p:nvSpPr>
        <p:spPr>
          <a:ln/>
        </p:spPr>
      </p:sp>
      <p:sp>
        <p:nvSpPr>
          <p:cNvPr id="19558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010286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0835E429-4DC3-4223-ABA3-81DF30DBCB32}" type="slidenum">
              <a:rPr lang="fr-FR">
                <a:latin typeface="Times New Roman" pitchFamily="18" charset="0"/>
              </a:rPr>
              <a:pPr algn="r" defTabSz="947738" eaLnBrk="0" hangingPunct="0"/>
              <a:t>53</a:t>
            </a:fld>
            <a:endParaRPr lang="fr-FR">
              <a:latin typeface="Times New Roman" pitchFamily="18" charset="0"/>
            </a:endParaRPr>
          </a:p>
        </p:txBody>
      </p:sp>
      <p:sp>
        <p:nvSpPr>
          <p:cNvPr id="19661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8B02D49B-6275-4280-8842-B8F6A91357B0}" type="slidenum">
              <a:rPr lang="fr-FR">
                <a:latin typeface="Times New Roman" pitchFamily="18" charset="0"/>
              </a:rPr>
              <a:pPr algn="r" defTabSz="947738" eaLnBrk="0" hangingPunct="0"/>
              <a:t>53</a:t>
            </a:fld>
            <a:endParaRPr lang="fr-FR">
              <a:latin typeface="Times New Roman" pitchFamily="18" charset="0"/>
            </a:endParaRPr>
          </a:p>
        </p:txBody>
      </p:sp>
      <p:sp>
        <p:nvSpPr>
          <p:cNvPr id="196612" name="Rectangle 2"/>
          <p:cNvSpPr>
            <a:spLocks noGrp="1" noRot="1" noChangeAspect="1" noChangeArrowheads="1" noTextEdit="1"/>
          </p:cNvSpPr>
          <p:nvPr>
            <p:ph type="sldImg"/>
          </p:nvPr>
        </p:nvSpPr>
        <p:spPr>
          <a:ln/>
        </p:spPr>
      </p:sp>
      <p:sp>
        <p:nvSpPr>
          <p:cNvPr id="19661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806035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C0344DAE-4749-4B60-B67D-DF07CCC67039}" type="slidenum">
              <a:rPr lang="fr-FR">
                <a:latin typeface="Times New Roman" pitchFamily="18" charset="0"/>
              </a:rPr>
              <a:pPr algn="r" defTabSz="947738" eaLnBrk="0" hangingPunct="0"/>
              <a:t>54</a:t>
            </a:fld>
            <a:endParaRPr lang="fr-FR">
              <a:latin typeface="Times New Roman" pitchFamily="18" charset="0"/>
            </a:endParaRPr>
          </a:p>
        </p:txBody>
      </p:sp>
      <p:sp>
        <p:nvSpPr>
          <p:cNvPr id="19763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C76C730B-3481-4570-BFF9-7F507F960DC3}" type="slidenum">
              <a:rPr lang="fr-FR">
                <a:latin typeface="Times New Roman" pitchFamily="18" charset="0"/>
              </a:rPr>
              <a:pPr algn="r" defTabSz="947738" eaLnBrk="0" hangingPunct="0"/>
              <a:t>54</a:t>
            </a:fld>
            <a:endParaRPr lang="fr-FR">
              <a:latin typeface="Times New Roman" pitchFamily="18" charset="0"/>
            </a:endParaRPr>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6447046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E3FC7EF5-B63D-42EE-843E-028203D62A1A}" type="slidenum">
              <a:rPr lang="fr-FR">
                <a:latin typeface="Times New Roman" pitchFamily="18" charset="0"/>
              </a:rPr>
              <a:pPr algn="r" defTabSz="947738" eaLnBrk="0" hangingPunct="0"/>
              <a:t>55</a:t>
            </a:fld>
            <a:endParaRPr lang="fr-FR">
              <a:latin typeface="Times New Roman" pitchFamily="18" charset="0"/>
            </a:endParaRPr>
          </a:p>
        </p:txBody>
      </p:sp>
      <p:sp>
        <p:nvSpPr>
          <p:cNvPr id="19865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5DCBAFB4-1238-452A-A03B-86737F01AFDF}" type="slidenum">
              <a:rPr lang="fr-FR">
                <a:latin typeface="Times New Roman" pitchFamily="18" charset="0"/>
              </a:rPr>
              <a:pPr algn="r" defTabSz="947738" eaLnBrk="0" hangingPunct="0"/>
              <a:t>55</a:t>
            </a:fld>
            <a:endParaRPr lang="fr-FR">
              <a:latin typeface="Times New Roman" pitchFamily="18" charset="0"/>
            </a:endParaRPr>
          </a:p>
        </p:txBody>
      </p:sp>
      <p:sp>
        <p:nvSpPr>
          <p:cNvPr id="198660" name="Rectangle 2"/>
          <p:cNvSpPr>
            <a:spLocks noGrp="1" noRot="1" noChangeAspect="1" noChangeArrowheads="1" noTextEdit="1"/>
          </p:cNvSpPr>
          <p:nvPr>
            <p:ph type="sldImg"/>
          </p:nvPr>
        </p:nvSpPr>
        <p:spPr>
          <a:ln/>
        </p:spPr>
      </p:sp>
      <p:sp>
        <p:nvSpPr>
          <p:cNvPr id="19866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786535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F9C547D-C9F5-40C1-BC4D-90D1EE45C294}" type="slidenum">
              <a:rPr lang="fr-FR">
                <a:latin typeface="Times New Roman" pitchFamily="18" charset="0"/>
              </a:rPr>
              <a:pPr algn="r" defTabSz="947738" eaLnBrk="0" hangingPunct="0"/>
              <a:t>56</a:t>
            </a:fld>
            <a:endParaRPr lang="fr-FR">
              <a:latin typeface="Times New Roman" pitchFamily="18" charset="0"/>
            </a:endParaRPr>
          </a:p>
        </p:txBody>
      </p:sp>
      <p:sp>
        <p:nvSpPr>
          <p:cNvPr id="19968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B92EE01-C87A-47A3-A8E6-95700696AC6F}" type="slidenum">
              <a:rPr lang="fr-FR">
                <a:latin typeface="Times New Roman" pitchFamily="18" charset="0"/>
              </a:rPr>
              <a:pPr algn="r" defTabSz="947738" eaLnBrk="0" hangingPunct="0"/>
              <a:t>56</a:t>
            </a:fld>
            <a:endParaRPr lang="fr-FR">
              <a:latin typeface="Times New Roman" pitchFamily="18" charset="0"/>
            </a:endParaRPr>
          </a:p>
        </p:txBody>
      </p:sp>
      <p:sp>
        <p:nvSpPr>
          <p:cNvPr id="199684" name="Rectangle 2"/>
          <p:cNvSpPr>
            <a:spLocks noGrp="1" noRot="1" noChangeAspect="1" noChangeArrowheads="1" noTextEdit="1"/>
          </p:cNvSpPr>
          <p:nvPr>
            <p:ph type="sldImg"/>
          </p:nvPr>
        </p:nvSpPr>
        <p:spPr>
          <a:ln/>
        </p:spPr>
      </p:sp>
      <p:sp>
        <p:nvSpPr>
          <p:cNvPr id="199685" name="Rectangle 3"/>
          <p:cNvSpPr>
            <a:spLocks noGrp="1" noChangeArrowheads="1"/>
          </p:cNvSpPr>
          <p:nvPr>
            <p:ph type="body" idx="1"/>
          </p:nvPr>
        </p:nvSpPr>
        <p:spPr>
          <a:noFill/>
          <a:ln/>
        </p:spPr>
        <p:txBody>
          <a:bodyPr/>
          <a:lstStyle/>
          <a:p>
            <a:pPr eaLnBrk="1" hangingPunct="1"/>
            <a:endParaRPr lang="fr-CA" dirty="0">
              <a:latin typeface="Arial Narrow" pitchFamily="34" charset="0"/>
            </a:endParaRPr>
          </a:p>
        </p:txBody>
      </p:sp>
    </p:spTree>
    <p:extLst>
      <p:ext uri="{BB962C8B-B14F-4D97-AF65-F5344CB8AC3E}">
        <p14:creationId xmlns:p14="http://schemas.microsoft.com/office/powerpoint/2010/main" val="1865616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CD74ABDE-2C2F-40AE-88BB-D33F6DC24B1E}" type="slidenum">
              <a:rPr lang="fr-FR">
                <a:latin typeface="Times New Roman" pitchFamily="18" charset="0"/>
              </a:rPr>
              <a:pPr algn="r" defTabSz="947738" eaLnBrk="0" hangingPunct="0"/>
              <a:t>57</a:t>
            </a:fld>
            <a:endParaRPr lang="fr-FR">
              <a:latin typeface="Times New Roman" pitchFamily="18" charset="0"/>
            </a:endParaRPr>
          </a:p>
        </p:txBody>
      </p:sp>
      <p:sp>
        <p:nvSpPr>
          <p:cNvPr id="20070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802D5B3-A436-4B2A-BD10-F093D586AFD7}" type="slidenum">
              <a:rPr lang="fr-FR">
                <a:latin typeface="Times New Roman" pitchFamily="18" charset="0"/>
              </a:rPr>
              <a:pPr algn="r" defTabSz="947738" eaLnBrk="0" hangingPunct="0"/>
              <a:t>57</a:t>
            </a:fld>
            <a:endParaRPr lang="fr-FR">
              <a:latin typeface="Times New Roman" pitchFamily="18" charset="0"/>
            </a:endParaRPr>
          </a:p>
        </p:txBody>
      </p:sp>
      <p:sp>
        <p:nvSpPr>
          <p:cNvPr id="200708" name="Rectangle 2"/>
          <p:cNvSpPr>
            <a:spLocks noGrp="1" noRot="1" noChangeAspect="1" noChangeArrowheads="1" noTextEdit="1"/>
          </p:cNvSpPr>
          <p:nvPr>
            <p:ph type="sldImg"/>
          </p:nvPr>
        </p:nvSpPr>
        <p:spPr>
          <a:ln/>
        </p:spPr>
      </p:sp>
      <p:sp>
        <p:nvSpPr>
          <p:cNvPr id="20070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6665209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D0DFEAF-B826-43C2-B26B-54CB3CB59A31}" type="slidenum">
              <a:rPr lang="fr-FR">
                <a:latin typeface="Times New Roman" pitchFamily="18" charset="0"/>
              </a:rPr>
              <a:pPr algn="r" defTabSz="947738" eaLnBrk="0" hangingPunct="0"/>
              <a:t>58</a:t>
            </a:fld>
            <a:endParaRPr lang="fr-FR">
              <a:latin typeface="Times New Roman" pitchFamily="18" charset="0"/>
            </a:endParaRPr>
          </a:p>
        </p:txBody>
      </p:sp>
      <p:sp>
        <p:nvSpPr>
          <p:cNvPr id="20173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CC69C2F7-FEFD-4C1C-908A-755DBD02834A}" type="slidenum">
              <a:rPr lang="fr-FR">
                <a:latin typeface="Times New Roman" pitchFamily="18" charset="0"/>
              </a:rPr>
              <a:pPr algn="r" defTabSz="947738" eaLnBrk="0" hangingPunct="0"/>
              <a:t>58</a:t>
            </a:fld>
            <a:endParaRPr lang="fr-FR">
              <a:latin typeface="Times New Roman" pitchFamily="18" charset="0"/>
            </a:endParaRPr>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2372017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499E2CC-9086-4A4F-8D1B-F98C13A0C90B}" type="slidenum">
              <a:rPr lang="fr-FR">
                <a:latin typeface="Times New Roman" pitchFamily="18" charset="0"/>
              </a:rPr>
              <a:pPr algn="r" defTabSz="947738" eaLnBrk="0" hangingPunct="0"/>
              <a:t>59</a:t>
            </a:fld>
            <a:endParaRPr lang="fr-FR">
              <a:latin typeface="Times New Roman" pitchFamily="18" charset="0"/>
            </a:endParaRPr>
          </a:p>
        </p:txBody>
      </p:sp>
      <p:sp>
        <p:nvSpPr>
          <p:cNvPr id="20275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16E8CE99-41BE-483C-BDD2-FDA24B53B2AC}" type="slidenum">
              <a:rPr lang="fr-FR">
                <a:latin typeface="Times New Roman" pitchFamily="18" charset="0"/>
              </a:rPr>
              <a:pPr algn="r" defTabSz="947738" eaLnBrk="0" hangingPunct="0"/>
              <a:t>59</a:t>
            </a:fld>
            <a:endParaRPr lang="fr-FR">
              <a:latin typeface="Times New Roman" pitchFamily="18" charset="0"/>
            </a:endParaRPr>
          </a:p>
        </p:txBody>
      </p:sp>
      <p:sp>
        <p:nvSpPr>
          <p:cNvPr id="202756" name="Rectangle 2"/>
          <p:cNvSpPr>
            <a:spLocks noGrp="1" noRot="1" noChangeAspect="1" noChangeArrowheads="1" noTextEdit="1"/>
          </p:cNvSpPr>
          <p:nvPr>
            <p:ph type="sldImg"/>
          </p:nvPr>
        </p:nvSpPr>
        <p:spPr>
          <a:ln/>
        </p:spPr>
      </p:sp>
      <p:sp>
        <p:nvSpPr>
          <p:cNvPr id="20275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9010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851AF31F-C576-404B-96B3-DFA09991C50C}" type="slidenum">
              <a:rPr lang="fr-FR">
                <a:latin typeface="Times New Roman" pitchFamily="18" charset="0"/>
              </a:rPr>
              <a:pPr algn="r" defTabSz="947738" eaLnBrk="0" hangingPunct="0"/>
              <a:t>6</a:t>
            </a:fld>
            <a:endParaRPr lang="fr-FR">
              <a:latin typeface="Times New Roman" pitchFamily="18" charset="0"/>
            </a:endParaRPr>
          </a:p>
        </p:txBody>
      </p:sp>
      <p:sp>
        <p:nvSpPr>
          <p:cNvPr id="14131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0773C191-394B-4EDE-8F70-DF9307884036}" type="slidenum">
              <a:rPr lang="fr-FR">
                <a:latin typeface="Times New Roman" pitchFamily="18" charset="0"/>
              </a:rPr>
              <a:pPr algn="r" defTabSz="947738" eaLnBrk="0" hangingPunct="0"/>
              <a:t>6</a:t>
            </a:fld>
            <a:endParaRPr lang="fr-FR">
              <a:latin typeface="Times New Roman" pitchFamily="18" charset="0"/>
            </a:endParaRPr>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5660951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F3F4C7F9-06D6-4FB0-B138-074D5B8DF4A6}" type="slidenum">
              <a:rPr lang="fr-FR">
                <a:latin typeface="Times New Roman" pitchFamily="18" charset="0"/>
              </a:rPr>
              <a:pPr algn="r" defTabSz="947738" eaLnBrk="0" hangingPunct="0"/>
              <a:t>60</a:t>
            </a:fld>
            <a:endParaRPr lang="fr-FR">
              <a:latin typeface="Times New Roman" pitchFamily="18" charset="0"/>
            </a:endParaRPr>
          </a:p>
        </p:txBody>
      </p:sp>
      <p:sp>
        <p:nvSpPr>
          <p:cNvPr id="20377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E44980BE-1161-4C86-B141-BDE932AF81F8}" type="slidenum">
              <a:rPr lang="fr-FR">
                <a:latin typeface="Times New Roman" pitchFamily="18" charset="0"/>
              </a:rPr>
              <a:pPr algn="r" defTabSz="947738" eaLnBrk="0" hangingPunct="0"/>
              <a:t>60</a:t>
            </a:fld>
            <a:endParaRPr lang="fr-FR">
              <a:latin typeface="Times New Roman" pitchFamily="18" charset="0"/>
            </a:endParaRPr>
          </a:p>
        </p:txBody>
      </p:sp>
      <p:sp>
        <p:nvSpPr>
          <p:cNvPr id="203780" name="Rectangle 2"/>
          <p:cNvSpPr>
            <a:spLocks noGrp="1" noRot="1" noChangeAspect="1" noChangeArrowheads="1" noTextEdit="1"/>
          </p:cNvSpPr>
          <p:nvPr>
            <p:ph type="sldImg"/>
          </p:nvPr>
        </p:nvSpPr>
        <p:spPr>
          <a:ln/>
        </p:spPr>
      </p:sp>
      <p:sp>
        <p:nvSpPr>
          <p:cNvPr id="20378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503063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36BCCBA-23B6-4A3C-8044-F611606D59E2}" type="slidenum">
              <a:rPr lang="fr-FR">
                <a:latin typeface="Times New Roman" pitchFamily="18" charset="0"/>
              </a:rPr>
              <a:pPr algn="r" defTabSz="947738" eaLnBrk="0" hangingPunct="0"/>
              <a:t>61</a:t>
            </a:fld>
            <a:endParaRPr lang="fr-FR">
              <a:latin typeface="Times New Roman" pitchFamily="18" charset="0"/>
            </a:endParaRPr>
          </a:p>
        </p:txBody>
      </p:sp>
      <p:sp>
        <p:nvSpPr>
          <p:cNvPr id="20582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809932E3-C4DB-42D4-84C1-F0B5052361C2}" type="slidenum">
              <a:rPr lang="fr-FR">
                <a:latin typeface="Times New Roman" pitchFamily="18" charset="0"/>
              </a:rPr>
              <a:pPr algn="r" defTabSz="947738" eaLnBrk="0" hangingPunct="0"/>
              <a:t>61</a:t>
            </a:fld>
            <a:endParaRPr lang="fr-FR">
              <a:latin typeface="Times New Roman" pitchFamily="18" charset="0"/>
            </a:endParaRPr>
          </a:p>
        </p:txBody>
      </p:sp>
      <p:sp>
        <p:nvSpPr>
          <p:cNvPr id="205828" name="Rectangle 2"/>
          <p:cNvSpPr>
            <a:spLocks noGrp="1" noRot="1" noChangeAspect="1" noChangeArrowheads="1" noTextEdit="1"/>
          </p:cNvSpPr>
          <p:nvPr>
            <p:ph type="sldImg"/>
          </p:nvPr>
        </p:nvSpPr>
        <p:spPr>
          <a:ln/>
        </p:spPr>
      </p:sp>
      <p:sp>
        <p:nvSpPr>
          <p:cNvPr id="20582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5631264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8225F267-F9DB-49FD-8BCA-C5F9F1E5FEEF}" type="slidenum">
              <a:rPr lang="fr-FR">
                <a:latin typeface="Times New Roman" pitchFamily="18" charset="0"/>
              </a:rPr>
              <a:pPr algn="r" defTabSz="947738" eaLnBrk="0" hangingPunct="0"/>
              <a:t>62</a:t>
            </a:fld>
            <a:endParaRPr lang="fr-FR">
              <a:latin typeface="Times New Roman" pitchFamily="18" charset="0"/>
            </a:endParaRPr>
          </a:p>
        </p:txBody>
      </p:sp>
      <p:sp>
        <p:nvSpPr>
          <p:cNvPr id="20685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D98C564A-40A3-4A16-A063-24057804385E}" type="slidenum">
              <a:rPr lang="fr-FR">
                <a:latin typeface="Times New Roman" pitchFamily="18" charset="0"/>
              </a:rPr>
              <a:pPr algn="r" defTabSz="947738" eaLnBrk="0" hangingPunct="0"/>
              <a:t>62</a:t>
            </a:fld>
            <a:endParaRPr lang="fr-FR">
              <a:latin typeface="Times New Roman" pitchFamily="18" charset="0"/>
            </a:endParaRPr>
          </a:p>
        </p:txBody>
      </p:sp>
      <p:sp>
        <p:nvSpPr>
          <p:cNvPr id="206852" name="Rectangle 2"/>
          <p:cNvSpPr>
            <a:spLocks noGrp="1" noRot="1" noChangeAspect="1" noChangeArrowheads="1" noTextEdit="1"/>
          </p:cNvSpPr>
          <p:nvPr>
            <p:ph type="sldImg"/>
          </p:nvPr>
        </p:nvSpPr>
        <p:spPr>
          <a:ln/>
        </p:spPr>
      </p:sp>
      <p:sp>
        <p:nvSpPr>
          <p:cNvPr id="20685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8573696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8F34D62-F89C-499C-8B8B-8200861170C5}" type="slidenum">
              <a:rPr lang="fr-FR">
                <a:latin typeface="Times New Roman" pitchFamily="18" charset="0"/>
              </a:rPr>
              <a:pPr algn="r" defTabSz="947738" eaLnBrk="0" hangingPunct="0"/>
              <a:t>63</a:t>
            </a:fld>
            <a:endParaRPr lang="fr-FR">
              <a:latin typeface="Times New Roman" pitchFamily="18" charset="0"/>
            </a:endParaRPr>
          </a:p>
        </p:txBody>
      </p:sp>
      <p:sp>
        <p:nvSpPr>
          <p:cNvPr id="20787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CA5FD99D-1A17-44DD-9117-F8C334E758CF}" type="slidenum">
              <a:rPr lang="fr-FR">
                <a:latin typeface="Times New Roman" pitchFamily="18" charset="0"/>
              </a:rPr>
              <a:pPr algn="r" defTabSz="947738" eaLnBrk="0" hangingPunct="0"/>
              <a:t>63</a:t>
            </a:fld>
            <a:endParaRPr lang="fr-FR">
              <a:latin typeface="Times New Roman" pitchFamily="18" charset="0"/>
            </a:endParaRPr>
          </a:p>
        </p:txBody>
      </p:sp>
      <p:sp>
        <p:nvSpPr>
          <p:cNvPr id="207876" name="Rectangle 2"/>
          <p:cNvSpPr>
            <a:spLocks noGrp="1" noRot="1" noChangeAspect="1" noChangeArrowheads="1" noTextEdit="1"/>
          </p:cNvSpPr>
          <p:nvPr>
            <p:ph type="sldImg"/>
          </p:nvPr>
        </p:nvSpPr>
        <p:spPr>
          <a:ln/>
        </p:spPr>
      </p:sp>
      <p:sp>
        <p:nvSpPr>
          <p:cNvPr id="20787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825363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10AEB15-B4B0-41FA-8E11-DDDBE4D681DD}" type="slidenum">
              <a:rPr lang="fr-FR">
                <a:latin typeface="Times New Roman" pitchFamily="18" charset="0"/>
              </a:rPr>
              <a:pPr algn="r" defTabSz="947738" eaLnBrk="0" hangingPunct="0"/>
              <a:t>64</a:t>
            </a:fld>
            <a:endParaRPr lang="fr-FR">
              <a:latin typeface="Times New Roman" pitchFamily="18" charset="0"/>
            </a:endParaRPr>
          </a:p>
        </p:txBody>
      </p:sp>
      <p:sp>
        <p:nvSpPr>
          <p:cNvPr id="20889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13BE3267-5624-4BE3-B6D5-E68F12C3AE0C}" type="slidenum">
              <a:rPr lang="fr-FR">
                <a:latin typeface="Times New Roman" pitchFamily="18" charset="0"/>
              </a:rPr>
              <a:pPr algn="r" defTabSz="947738" eaLnBrk="0" hangingPunct="0"/>
              <a:t>64</a:t>
            </a:fld>
            <a:endParaRPr lang="fr-FR">
              <a:latin typeface="Times New Roman" pitchFamily="18" charset="0"/>
            </a:endParaRPr>
          </a:p>
        </p:txBody>
      </p:sp>
      <p:sp>
        <p:nvSpPr>
          <p:cNvPr id="208900" name="Rectangle 2"/>
          <p:cNvSpPr>
            <a:spLocks noGrp="1" noRot="1" noChangeAspect="1" noChangeArrowheads="1" noTextEdit="1"/>
          </p:cNvSpPr>
          <p:nvPr>
            <p:ph type="sldImg"/>
          </p:nvPr>
        </p:nvSpPr>
        <p:spPr>
          <a:ln/>
        </p:spPr>
      </p:sp>
      <p:sp>
        <p:nvSpPr>
          <p:cNvPr id="20890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179524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F94344DC-53E1-4EB2-A7E3-E1ACE5A0B732}" type="slidenum">
              <a:rPr lang="fr-FR">
                <a:latin typeface="Times New Roman" pitchFamily="18" charset="0"/>
              </a:rPr>
              <a:pPr algn="r" defTabSz="947738" eaLnBrk="0" hangingPunct="0"/>
              <a:t>65</a:t>
            </a:fld>
            <a:endParaRPr lang="fr-FR">
              <a:latin typeface="Times New Roman" pitchFamily="18" charset="0"/>
            </a:endParaRPr>
          </a:p>
        </p:txBody>
      </p:sp>
      <p:sp>
        <p:nvSpPr>
          <p:cNvPr id="21094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DBEFA1D-5193-458C-B101-30DCF6D36216}" type="slidenum">
              <a:rPr lang="fr-FR">
                <a:latin typeface="Times New Roman" pitchFamily="18" charset="0"/>
              </a:rPr>
              <a:pPr algn="r" defTabSz="947738" eaLnBrk="0" hangingPunct="0"/>
              <a:t>65</a:t>
            </a:fld>
            <a:endParaRPr lang="fr-FR">
              <a:latin typeface="Times New Roman" pitchFamily="18" charset="0"/>
            </a:endParaRPr>
          </a:p>
        </p:txBody>
      </p:sp>
      <p:sp>
        <p:nvSpPr>
          <p:cNvPr id="210948" name="Rectangle 2"/>
          <p:cNvSpPr>
            <a:spLocks noGrp="1" noRot="1" noChangeAspect="1" noChangeArrowheads="1" noTextEdit="1"/>
          </p:cNvSpPr>
          <p:nvPr>
            <p:ph type="sldImg"/>
          </p:nvPr>
        </p:nvSpPr>
        <p:spPr>
          <a:ln/>
        </p:spPr>
      </p:sp>
      <p:sp>
        <p:nvSpPr>
          <p:cNvPr id="21094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6855312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7B0B765-4017-4414-B89D-F19A86199180}" type="slidenum">
              <a:rPr lang="fr-FR">
                <a:latin typeface="Times New Roman" pitchFamily="18" charset="0"/>
              </a:rPr>
              <a:pPr algn="r" defTabSz="947738" eaLnBrk="0" hangingPunct="0"/>
              <a:t>66</a:t>
            </a:fld>
            <a:endParaRPr lang="fr-FR">
              <a:latin typeface="Times New Roman" pitchFamily="18" charset="0"/>
            </a:endParaRPr>
          </a:p>
        </p:txBody>
      </p:sp>
      <p:sp>
        <p:nvSpPr>
          <p:cNvPr id="21197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6A120769-7407-4DA0-9335-02454872BB68}" type="slidenum">
              <a:rPr lang="fr-FR">
                <a:latin typeface="Times New Roman" pitchFamily="18" charset="0"/>
              </a:rPr>
              <a:pPr algn="r" defTabSz="947738" eaLnBrk="0" hangingPunct="0"/>
              <a:t>66</a:t>
            </a:fld>
            <a:endParaRPr lang="fr-FR">
              <a:latin typeface="Times New Roman" pitchFamily="18" charset="0"/>
            </a:endParaRPr>
          </a:p>
        </p:txBody>
      </p:sp>
      <p:sp>
        <p:nvSpPr>
          <p:cNvPr id="211972" name="Rectangle 2"/>
          <p:cNvSpPr>
            <a:spLocks noGrp="1" noRot="1" noChangeAspect="1" noChangeArrowheads="1" noTextEdit="1"/>
          </p:cNvSpPr>
          <p:nvPr>
            <p:ph type="sldImg"/>
          </p:nvPr>
        </p:nvSpPr>
        <p:spPr>
          <a:ln/>
        </p:spPr>
      </p:sp>
      <p:sp>
        <p:nvSpPr>
          <p:cNvPr id="21197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1124196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0C5B8783-7EDF-403F-86CD-253040104C5C}" type="slidenum">
              <a:rPr lang="fr-FR">
                <a:latin typeface="Times New Roman" pitchFamily="18" charset="0"/>
              </a:rPr>
              <a:pPr algn="r" defTabSz="947738" eaLnBrk="0" hangingPunct="0"/>
              <a:t>67</a:t>
            </a:fld>
            <a:endParaRPr lang="fr-FR">
              <a:latin typeface="Times New Roman" pitchFamily="18" charset="0"/>
            </a:endParaRPr>
          </a:p>
        </p:txBody>
      </p:sp>
      <p:sp>
        <p:nvSpPr>
          <p:cNvPr id="21299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F2DAF17B-8210-4DBD-B246-4D582A255288}" type="slidenum">
              <a:rPr lang="fr-FR">
                <a:latin typeface="Times New Roman" pitchFamily="18" charset="0"/>
              </a:rPr>
              <a:pPr algn="r" defTabSz="947738" eaLnBrk="0" hangingPunct="0"/>
              <a:t>67</a:t>
            </a:fld>
            <a:endParaRPr lang="fr-FR">
              <a:latin typeface="Times New Roman" pitchFamily="18" charset="0"/>
            </a:endParaRPr>
          </a:p>
        </p:txBody>
      </p:sp>
      <p:sp>
        <p:nvSpPr>
          <p:cNvPr id="212996" name="Rectangle 2"/>
          <p:cNvSpPr>
            <a:spLocks noGrp="1" noRot="1" noChangeAspect="1" noChangeArrowheads="1" noTextEdit="1"/>
          </p:cNvSpPr>
          <p:nvPr>
            <p:ph type="sldImg"/>
          </p:nvPr>
        </p:nvSpPr>
        <p:spPr>
          <a:ln/>
        </p:spPr>
      </p:sp>
      <p:sp>
        <p:nvSpPr>
          <p:cNvPr id="21299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5884361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CDAC2DA-354E-4014-901C-8F21B6FDF548}" type="slidenum">
              <a:rPr lang="fr-FR">
                <a:latin typeface="Times New Roman" pitchFamily="18" charset="0"/>
              </a:rPr>
              <a:pPr algn="r" defTabSz="947738" eaLnBrk="0" hangingPunct="0"/>
              <a:t>68</a:t>
            </a:fld>
            <a:endParaRPr lang="fr-FR">
              <a:latin typeface="Times New Roman" pitchFamily="18" charset="0"/>
            </a:endParaRPr>
          </a:p>
        </p:txBody>
      </p:sp>
      <p:sp>
        <p:nvSpPr>
          <p:cNvPr id="21401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7724F5C-BFB4-4FC5-AFA8-BCAE7C260BEF}" type="slidenum">
              <a:rPr lang="fr-FR">
                <a:latin typeface="Times New Roman" pitchFamily="18" charset="0"/>
              </a:rPr>
              <a:pPr algn="r" defTabSz="947738" eaLnBrk="0" hangingPunct="0"/>
              <a:t>68</a:t>
            </a:fld>
            <a:endParaRPr lang="fr-FR">
              <a:latin typeface="Times New Roman" pitchFamily="18" charset="0"/>
            </a:endParaRPr>
          </a:p>
        </p:txBody>
      </p:sp>
      <p:sp>
        <p:nvSpPr>
          <p:cNvPr id="214020" name="Rectangle 2"/>
          <p:cNvSpPr>
            <a:spLocks noGrp="1" noRot="1" noChangeAspect="1" noChangeArrowheads="1" noTextEdit="1"/>
          </p:cNvSpPr>
          <p:nvPr>
            <p:ph type="sldImg"/>
          </p:nvPr>
        </p:nvSpPr>
        <p:spPr>
          <a:ln/>
        </p:spPr>
      </p:sp>
      <p:sp>
        <p:nvSpPr>
          <p:cNvPr id="21402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3088206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FA816AF-4C05-4541-A6F5-3F660AD7D3A5}" type="slidenum">
              <a:rPr lang="fr-FR">
                <a:latin typeface="Times New Roman" pitchFamily="18" charset="0"/>
              </a:rPr>
              <a:pPr algn="r" defTabSz="947738" eaLnBrk="0" hangingPunct="0"/>
              <a:t>69</a:t>
            </a:fld>
            <a:endParaRPr lang="fr-FR">
              <a:latin typeface="Times New Roman" pitchFamily="18" charset="0"/>
            </a:endParaRPr>
          </a:p>
        </p:txBody>
      </p:sp>
      <p:sp>
        <p:nvSpPr>
          <p:cNvPr id="21504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ABC4789-2B0E-48CA-83E2-0ABC4159247A}" type="slidenum">
              <a:rPr lang="fr-FR">
                <a:latin typeface="Times New Roman" pitchFamily="18" charset="0"/>
              </a:rPr>
              <a:pPr algn="r" defTabSz="947738" eaLnBrk="0" hangingPunct="0"/>
              <a:t>69</a:t>
            </a:fld>
            <a:endParaRPr lang="fr-FR">
              <a:latin typeface="Times New Roman" pitchFamily="18" charset="0"/>
            </a:endParaRPr>
          </a:p>
        </p:txBody>
      </p:sp>
      <p:sp>
        <p:nvSpPr>
          <p:cNvPr id="215044" name="Rectangle 2"/>
          <p:cNvSpPr>
            <a:spLocks noGrp="1" noRot="1" noChangeAspect="1" noChangeArrowheads="1" noTextEdit="1"/>
          </p:cNvSpPr>
          <p:nvPr>
            <p:ph type="sldImg"/>
          </p:nvPr>
        </p:nvSpPr>
        <p:spPr>
          <a:ln/>
        </p:spPr>
      </p:sp>
      <p:sp>
        <p:nvSpPr>
          <p:cNvPr id="21504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97715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1C6A394-7C4E-4337-9E64-87660C04AF3C}" type="slidenum">
              <a:rPr lang="fr-FR">
                <a:latin typeface="Times New Roman" pitchFamily="18" charset="0"/>
              </a:rPr>
              <a:pPr algn="r" defTabSz="947738" eaLnBrk="0" hangingPunct="0"/>
              <a:t>7</a:t>
            </a:fld>
            <a:endParaRPr lang="fr-FR">
              <a:latin typeface="Times New Roman" pitchFamily="18" charset="0"/>
            </a:endParaRPr>
          </a:p>
        </p:txBody>
      </p:sp>
      <p:sp>
        <p:nvSpPr>
          <p:cNvPr id="142339"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9F361FEC-0F8F-4CFC-ABD1-0FDAB4C6E80B}" type="slidenum">
              <a:rPr lang="fr-FR">
                <a:latin typeface="Times New Roman" pitchFamily="18" charset="0"/>
              </a:rPr>
              <a:pPr algn="r" defTabSz="947738" eaLnBrk="0" hangingPunct="0"/>
              <a:t>7</a:t>
            </a:fld>
            <a:endParaRPr lang="fr-FR">
              <a:latin typeface="Times New Roman" pitchFamily="18"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3092349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5BD9C2C-B1F6-4EB7-B243-F17D45096223}" type="slidenum">
              <a:rPr lang="fr-FR">
                <a:latin typeface="Times New Roman" pitchFamily="18" charset="0"/>
              </a:rPr>
              <a:pPr algn="r" defTabSz="947738" eaLnBrk="0" hangingPunct="0"/>
              <a:t>70</a:t>
            </a:fld>
            <a:endParaRPr lang="fr-FR">
              <a:latin typeface="Times New Roman" pitchFamily="18" charset="0"/>
            </a:endParaRPr>
          </a:p>
        </p:txBody>
      </p:sp>
      <p:sp>
        <p:nvSpPr>
          <p:cNvPr id="21606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75C54A76-E86A-4676-8970-686684B26A97}" type="slidenum">
              <a:rPr lang="fr-FR">
                <a:latin typeface="Times New Roman" pitchFamily="18" charset="0"/>
              </a:rPr>
              <a:pPr algn="r" defTabSz="947738" eaLnBrk="0" hangingPunct="0"/>
              <a:t>70</a:t>
            </a:fld>
            <a:endParaRPr lang="fr-FR">
              <a:latin typeface="Times New Roman" pitchFamily="18" charset="0"/>
            </a:endParaRPr>
          </a:p>
        </p:txBody>
      </p:sp>
      <p:sp>
        <p:nvSpPr>
          <p:cNvPr id="216068" name="Rectangle 2"/>
          <p:cNvSpPr>
            <a:spLocks noGrp="1" noRot="1" noChangeAspect="1" noChangeArrowheads="1" noTextEdit="1"/>
          </p:cNvSpPr>
          <p:nvPr>
            <p:ph type="sldImg"/>
          </p:nvPr>
        </p:nvSpPr>
        <p:spPr>
          <a:ln/>
        </p:spPr>
      </p:sp>
      <p:sp>
        <p:nvSpPr>
          <p:cNvPr id="21606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13805468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5B69FF04-0751-4BCA-8B13-914C32F220F5}" type="slidenum">
              <a:rPr lang="fr-FR">
                <a:latin typeface="Times New Roman" pitchFamily="18" charset="0"/>
              </a:rPr>
              <a:pPr algn="r" defTabSz="947738" eaLnBrk="0" hangingPunct="0"/>
              <a:t>71</a:t>
            </a:fld>
            <a:endParaRPr lang="fr-FR">
              <a:latin typeface="Times New Roman" pitchFamily="18" charset="0"/>
            </a:endParaRPr>
          </a:p>
        </p:txBody>
      </p:sp>
      <p:sp>
        <p:nvSpPr>
          <p:cNvPr id="217091"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AC0C3830-27DE-47A0-AC89-37111AF3ECDA}" type="slidenum">
              <a:rPr lang="fr-FR">
                <a:latin typeface="Times New Roman" pitchFamily="18" charset="0"/>
              </a:rPr>
              <a:pPr algn="r" defTabSz="947738" eaLnBrk="0" hangingPunct="0"/>
              <a:t>71</a:t>
            </a:fld>
            <a:endParaRPr lang="fr-FR">
              <a:latin typeface="Times New Roman" pitchFamily="18" charset="0"/>
            </a:endParaRPr>
          </a:p>
        </p:txBody>
      </p:sp>
      <p:sp>
        <p:nvSpPr>
          <p:cNvPr id="217092" name="Rectangle 2"/>
          <p:cNvSpPr>
            <a:spLocks noGrp="1" noRot="1" noChangeAspect="1" noChangeArrowheads="1" noTextEdit="1"/>
          </p:cNvSpPr>
          <p:nvPr>
            <p:ph type="sldImg"/>
          </p:nvPr>
        </p:nvSpPr>
        <p:spPr>
          <a:ln/>
        </p:spPr>
      </p:sp>
      <p:sp>
        <p:nvSpPr>
          <p:cNvPr id="217093"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3835290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17C8AB8F-7920-4CD8-9F37-9CB308E02877}" type="slidenum">
              <a:rPr lang="fr-FR">
                <a:latin typeface="Times New Roman" pitchFamily="18" charset="0"/>
              </a:rPr>
              <a:pPr algn="r" defTabSz="947738" eaLnBrk="0" hangingPunct="0"/>
              <a:t>72</a:t>
            </a:fld>
            <a:endParaRPr lang="fr-FR">
              <a:latin typeface="Times New Roman" pitchFamily="18" charset="0"/>
            </a:endParaRPr>
          </a:p>
        </p:txBody>
      </p:sp>
      <p:sp>
        <p:nvSpPr>
          <p:cNvPr id="218115"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E9D6B2F-6BB7-4617-9154-47B1FE52373E}" type="slidenum">
              <a:rPr lang="fr-FR">
                <a:latin typeface="Times New Roman" pitchFamily="18" charset="0"/>
              </a:rPr>
              <a:pPr algn="r" defTabSz="947738" eaLnBrk="0" hangingPunct="0"/>
              <a:t>72</a:t>
            </a:fld>
            <a:endParaRPr lang="fr-FR">
              <a:latin typeface="Times New Roman" pitchFamily="18" charset="0"/>
            </a:endParaRPr>
          </a:p>
        </p:txBody>
      </p:sp>
      <p:sp>
        <p:nvSpPr>
          <p:cNvPr id="218116" name="Rectangle 2"/>
          <p:cNvSpPr>
            <a:spLocks noGrp="1" noRot="1" noChangeAspect="1" noChangeArrowheads="1" noTextEdit="1"/>
          </p:cNvSpPr>
          <p:nvPr>
            <p:ph type="sldImg"/>
          </p:nvPr>
        </p:nvSpPr>
        <p:spPr>
          <a:ln/>
        </p:spPr>
      </p:sp>
      <p:sp>
        <p:nvSpPr>
          <p:cNvPr id="218117"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3219825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23B98FF0-46E6-4A6C-BBD3-74D977CDF2DC}" type="slidenum">
              <a:rPr lang="fr-FR">
                <a:latin typeface="Times New Roman" pitchFamily="18" charset="0"/>
              </a:rPr>
              <a:pPr algn="r" defTabSz="947738" eaLnBrk="0" hangingPunct="0"/>
              <a:t>8</a:t>
            </a:fld>
            <a:endParaRPr lang="fr-FR">
              <a:latin typeface="Times New Roman" pitchFamily="18" charset="0"/>
            </a:endParaRPr>
          </a:p>
        </p:txBody>
      </p:sp>
      <p:sp>
        <p:nvSpPr>
          <p:cNvPr id="143363"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4422E471-BE1E-409E-A0D5-FBE547AC9A5F}" type="slidenum">
              <a:rPr lang="fr-FR">
                <a:latin typeface="Times New Roman" pitchFamily="18" charset="0"/>
              </a:rPr>
              <a:pPr algn="r" defTabSz="947738" eaLnBrk="0" hangingPunct="0"/>
              <a:t>8</a:t>
            </a:fld>
            <a:endParaRPr lang="fr-FR">
              <a:latin typeface="Times New Roman"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244058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3347333B-B2AA-4A9A-970F-D1D952B404F6}" type="slidenum">
              <a:rPr lang="fr-FR">
                <a:latin typeface="Times New Roman" pitchFamily="18" charset="0"/>
              </a:rPr>
              <a:pPr algn="r" defTabSz="947738" eaLnBrk="0" hangingPunct="0"/>
              <a:t>9</a:t>
            </a:fld>
            <a:endParaRPr lang="fr-FR">
              <a:latin typeface="Times New Roman" pitchFamily="18" charset="0"/>
            </a:endParaRPr>
          </a:p>
        </p:txBody>
      </p:sp>
      <p:sp>
        <p:nvSpPr>
          <p:cNvPr id="144387" name="Rectangle 7"/>
          <p:cNvSpPr txBox="1">
            <a:spLocks noGrp="1" noChangeArrowheads="1"/>
          </p:cNvSpPr>
          <p:nvPr/>
        </p:nvSpPr>
        <p:spPr bwMode="auto">
          <a:xfrm>
            <a:off x="3979838" y="8839858"/>
            <a:ext cx="3043263" cy="469242"/>
          </a:xfrm>
          <a:prstGeom prst="rect">
            <a:avLst/>
          </a:prstGeom>
          <a:noFill/>
          <a:ln w="9525">
            <a:noFill/>
            <a:miter lim="800000"/>
            <a:headEnd/>
            <a:tailEnd/>
          </a:ln>
        </p:spPr>
        <p:txBody>
          <a:bodyPr lIns="95075" tIns="47538" rIns="95075" bIns="47538" anchor="b"/>
          <a:lstStyle/>
          <a:p>
            <a:pPr algn="r" defTabSz="947738" eaLnBrk="0" hangingPunct="0"/>
            <a:fld id="{BF9607DE-1557-4213-9441-9BCEB9F60936}" type="slidenum">
              <a:rPr lang="fr-FR">
                <a:latin typeface="Times New Roman" pitchFamily="18" charset="0"/>
              </a:rPr>
              <a:pPr algn="r" defTabSz="947738" eaLnBrk="0" hangingPunct="0"/>
              <a:t>9</a:t>
            </a:fld>
            <a:endParaRPr lang="fr-FR">
              <a:latin typeface="Times New Roman" pitchFamily="18"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p:spPr>
        <p:txBody>
          <a:bodyPr/>
          <a:lstStyle/>
          <a:p>
            <a:pPr eaLnBrk="1" hangingPunct="1"/>
            <a:endParaRPr lang="fr-CA">
              <a:latin typeface="Arial Narrow" pitchFamily="34" charset="0"/>
            </a:endParaRPr>
          </a:p>
        </p:txBody>
      </p:sp>
    </p:spTree>
    <p:extLst>
      <p:ext uri="{BB962C8B-B14F-4D97-AF65-F5344CB8AC3E}">
        <p14:creationId xmlns:p14="http://schemas.microsoft.com/office/powerpoint/2010/main" val="4157384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21C0E288-6C0E-4EAD-B3FC-2D3B121CF3C7}"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5" name="Image 15" descr="logo TAQ seul.tif"/>
          <p:cNvPicPr>
            <a:picLocks noChangeAspect="1"/>
          </p:cNvPicPr>
          <p:nvPr/>
        </p:nvPicPr>
        <p:blipFill>
          <a:blip r:embed="rId2"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6"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7"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31CFDFFC-C78B-4645-A3FA-1D668ABA91D1}"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19A88287-9FEC-44AA-BC2D-955076E782C8}"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F572EB7-B914-489A-8E04-9BF84DB43FE5}"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2C2DCB5A-8949-4FE4-A439-1248EBF621FA}"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4B36AF4-4A37-45B2-8BF0-B9F47744D4D3}"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03033275-0B70-4813-A76A-032D021695FA}"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B4DAC2A-1D4C-4905-8E6C-EBB1A91A4EB9}" type="slidenum">
              <a:rPr lang="fr-CA"/>
              <a:pPr>
                <a:defRPr/>
              </a:pPr>
              <a:t>‹N°›</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A6B3730-8DE3-4C70-907E-FEE336CAFE46}"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3EF7852-2BB4-4840-9E37-4A868B10F5E2}" type="slidenum">
              <a:rPr lang="fr-CA"/>
              <a:pPr>
                <a:defRPr/>
              </a:pPr>
              <a:t>‹N°›</a:t>
            </a:fld>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13953EC-A2DE-456E-A800-DC3F3414DAD4}"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378ED6E-418C-44B8-9094-1D9D9D4B47BC}" type="slidenum">
              <a:rPr lang="fr-CA"/>
              <a:pPr>
                <a:defRPr/>
              </a:pPr>
              <a:t>‹N°›</a:t>
            </a:fld>
            <a:endParaRPr lang="fr-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7D879AAD-B809-4071-8D5D-FAA626608A49}" type="datetimeFigureOut">
              <a:rPr lang="fr-CA"/>
              <a:pPr>
                <a:defRPr/>
              </a:pPr>
              <a:t>2024-06-04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6D93E57-1766-46B4-B416-79197ADB270D}" type="slidenum">
              <a:rPr lang="fr-CA"/>
              <a:pPr>
                <a:defRPr/>
              </a:pPr>
              <a:t>‹N°›</a:t>
            </a:fld>
            <a:endParaRPr lang="fr-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7D95C33B-BFCD-46BA-B21B-63F272790A01}" type="datetimeFigureOut">
              <a:rPr lang="fr-CA"/>
              <a:pPr>
                <a:defRPr/>
              </a:pPr>
              <a:t>2024-06-04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B5494356-5352-4C2B-BB51-7F171F564CD4}" type="slidenum">
              <a:rPr lang="fr-CA"/>
              <a:pPr>
                <a:defRPr/>
              </a:pPr>
              <a:t>‹N°›</a:t>
            </a:fld>
            <a:endParaRPr lang="fr-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8E71A82F-D2AA-44D0-984A-8D07E8DA72A1}" type="datetimeFigureOut">
              <a:rPr lang="fr-CA"/>
              <a:pPr>
                <a:defRPr/>
              </a:pPr>
              <a:t>2024-06-04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B0562C3-5A49-4254-B652-880AD6F705CE}" type="slidenum">
              <a:rPr lang="fr-CA"/>
              <a:pPr>
                <a:defRPr/>
              </a:pPr>
              <a:t>‹N°›</a:t>
            </a:fld>
            <a:endParaRPr lang="fr-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1E8EAF8-6BDF-42B8-9851-1C5C0030DC24}" type="datetimeFigureOut">
              <a:rPr lang="fr-CA"/>
              <a:pPr>
                <a:defRPr/>
              </a:pPr>
              <a:t>2024-06-04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B919CABE-CB99-4CC4-85D7-C7D04BCFFC14}"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AB448371-43EF-4198-9777-68DD21C9B64F}"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80A693E-460D-46F0-AB96-59858506B779}" type="slidenum">
              <a:rPr lang="fr-FR"/>
              <a:pPr>
                <a:defRPr/>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D33986C-44F5-4716-9E8A-10BFCBA512A4}" type="datetimeFigureOut">
              <a:rPr lang="fr-CA"/>
              <a:pPr>
                <a:defRPr/>
              </a:pPr>
              <a:t>2024-06-04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46CAC48-7A16-45AA-BBEB-4F78C955C75B}" type="slidenum">
              <a:rPr lang="fr-CA"/>
              <a:pPr>
                <a:defRPr/>
              </a:pPr>
              <a:t>‹N°›</a:t>
            </a:fld>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C3D6CFA-6EDD-43D6-9584-720FD0575940}" type="datetimeFigureOut">
              <a:rPr lang="fr-CA"/>
              <a:pPr>
                <a:defRPr/>
              </a:pPr>
              <a:t>2024-06-04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A2B32616-42C7-42EF-BFAC-EE0D3E7DBD04}" type="slidenum">
              <a:rPr lang="fr-CA"/>
              <a:pPr>
                <a:defRPr/>
              </a:pPr>
              <a:t>‹N°›</a:t>
            </a:fld>
            <a:endParaRPr lang="fr-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0519D03-F022-48AF-8921-09AE07A67F80}"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D7F8581-89B5-48AF-8F7B-B867D97341CC}" type="slidenum">
              <a:rPr lang="fr-CA"/>
              <a:pPr>
                <a:defRPr/>
              </a:pPr>
              <a:t>‹N°›</a:t>
            </a:fld>
            <a:endParaRPr lang="fr-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BCD3039-2B75-4FC1-BF81-027B8FEBEB2E}"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E915804-BFDC-49D1-8B32-D79ECB4D1197}" type="slidenum">
              <a:rPr lang="fr-CA"/>
              <a:pPr>
                <a:defRPr/>
              </a:pPr>
              <a:t>‹N°›</a:t>
            </a:fld>
            <a:endParaRPr lang="fr-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9F70F8E6-E7BA-43D4-A36E-35B91A08E5FE}"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FF5972D5-02AF-40A2-AE35-8FE329E289CF}" type="slidenum">
              <a:rPr lang="en-US"/>
              <a:pPr>
                <a:defRPr/>
              </a:pPr>
              <a:t>‹N°›</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36DB72BF-3163-421B-B707-6B8C8CEFE1FD}"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09FDCE4A-DC28-4431-8CD6-5AAFB3E33C12}" type="slidenum">
              <a:rPr lang="fr-FR"/>
              <a:pPr>
                <a:defRPr/>
              </a:pPr>
              <a:t>‹N°›</a:t>
            </a:fld>
            <a:endParaRPr lang="fr-F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DD3C4DDD-1463-4A0F-8735-52600245FDAF}"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6EDD41A1-4540-4F77-ACE2-629C74B673AE}" type="slidenum">
              <a:rPr lang="fr-FR"/>
              <a:pPr>
                <a:defRPr/>
              </a:pPr>
              <a:t>‹N°›</a:t>
            </a:fld>
            <a:endParaRPr lang="fr-F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02D1FF56-A312-48C4-80EA-7D65E537DEE6}"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pPr>
              <a:defRPr/>
            </a:pPr>
            <a:endParaRPr lang="fr-CA"/>
          </a:p>
        </p:txBody>
      </p:sp>
      <p:sp>
        <p:nvSpPr>
          <p:cNvPr id="9" name="Espace réservé du pied de page 4"/>
          <p:cNvSpPr>
            <a:spLocks noGrp="1"/>
          </p:cNvSpPr>
          <p:nvPr>
            <p:ph type="ftr" sz="quarter" idx="11"/>
          </p:nvPr>
        </p:nvSpPr>
        <p:spPr/>
        <p:txBody>
          <a:bodyPr/>
          <a:lstStyle>
            <a:lvl1pPr>
              <a:defRPr/>
            </a:lvl1pPr>
          </a:lstStyle>
          <a:p>
            <a:pPr>
              <a:defRPr/>
            </a:pPr>
            <a:endParaRPr lang="fr-CA"/>
          </a:p>
        </p:txBody>
      </p:sp>
      <p:sp>
        <p:nvSpPr>
          <p:cNvPr id="10" name="Espace réservé du numéro de diapositive 5"/>
          <p:cNvSpPr>
            <a:spLocks noGrp="1"/>
          </p:cNvSpPr>
          <p:nvPr>
            <p:ph type="sldNum" sz="quarter" idx="12"/>
          </p:nvPr>
        </p:nvSpPr>
        <p:spPr/>
        <p:txBody>
          <a:bodyPr/>
          <a:lstStyle>
            <a:lvl1pPr>
              <a:defRPr/>
            </a:lvl1pPr>
          </a:lstStyle>
          <a:p>
            <a:pPr>
              <a:defRPr/>
            </a:pPr>
            <a:fld id="{182F8545-CEEC-4E0F-A6F0-EF70706D0A6B}" type="slidenum">
              <a:rPr lang="fr-FR"/>
              <a:pPr>
                <a:defRPr/>
              </a:pPr>
              <a:t>‹N°›</a:t>
            </a:fld>
            <a:endParaRPr lang="fr-F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8"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AB682B56-3C0A-49AE-9E0E-21018218E8E9}"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9"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p:cNvSpPr>
            <a:spLocks noGrp="1"/>
          </p:cNvSpPr>
          <p:nvPr>
            <p:ph type="dt" sz="half" idx="10"/>
          </p:nvPr>
        </p:nvSpPr>
        <p:spPr/>
        <p:txBody>
          <a:bodyPr/>
          <a:lstStyle>
            <a:lvl1pPr>
              <a:defRPr/>
            </a:lvl1pPr>
          </a:lstStyle>
          <a:p>
            <a:pPr>
              <a:defRPr/>
            </a:pPr>
            <a:endParaRPr lang="fr-CA"/>
          </a:p>
        </p:txBody>
      </p:sp>
      <p:sp>
        <p:nvSpPr>
          <p:cNvPr id="11" name="Espace réservé du pied de page 4"/>
          <p:cNvSpPr>
            <a:spLocks noGrp="1"/>
          </p:cNvSpPr>
          <p:nvPr>
            <p:ph type="ftr" sz="quarter" idx="11"/>
          </p:nvPr>
        </p:nvSpPr>
        <p:spPr/>
        <p:txBody>
          <a:bodyPr/>
          <a:lstStyle>
            <a:lvl1pPr>
              <a:defRPr/>
            </a:lvl1pPr>
          </a:lstStyle>
          <a:p>
            <a:pPr>
              <a:defRPr/>
            </a:pPr>
            <a:endParaRPr lang="fr-CA"/>
          </a:p>
        </p:txBody>
      </p:sp>
      <p:sp>
        <p:nvSpPr>
          <p:cNvPr id="12" name="Espace réservé du numéro de diapositive 5"/>
          <p:cNvSpPr>
            <a:spLocks noGrp="1"/>
          </p:cNvSpPr>
          <p:nvPr>
            <p:ph type="sldNum" sz="quarter" idx="12"/>
          </p:nvPr>
        </p:nvSpPr>
        <p:spPr/>
        <p:txBody>
          <a:bodyPr/>
          <a:lstStyle>
            <a:lvl1pPr>
              <a:defRPr/>
            </a:lvl1pPr>
          </a:lstStyle>
          <a:p>
            <a:pPr>
              <a:defRPr/>
            </a:pPr>
            <a:fld id="{806C2507-054C-45DC-B9A0-0231CA00CEE6}" type="slidenum">
              <a:rPr lang="fr-FR"/>
              <a:pPr>
                <a:defRPr/>
              </a:pPr>
              <a:t>‹N°›</a:t>
            </a:fld>
            <a:endParaRPr lang="fr-F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4"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AA4BFA66-AC47-48FB-A866-EC5D5A35F50B}"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5"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6" name="Espace réservé de la date 3"/>
          <p:cNvSpPr>
            <a:spLocks noGrp="1"/>
          </p:cNvSpPr>
          <p:nvPr>
            <p:ph type="dt" sz="half" idx="10"/>
          </p:nvPr>
        </p:nvSpPr>
        <p:spPr/>
        <p:txBody>
          <a:bodyPr/>
          <a:lstStyle>
            <a:lvl1pPr>
              <a:defRPr/>
            </a:lvl1pPr>
          </a:lstStyle>
          <a:p>
            <a:pPr>
              <a:defRPr/>
            </a:pPr>
            <a:endParaRPr lang="fr-CA"/>
          </a:p>
        </p:txBody>
      </p:sp>
      <p:sp>
        <p:nvSpPr>
          <p:cNvPr id="7" name="Espace réservé du pied de page 4"/>
          <p:cNvSpPr>
            <a:spLocks noGrp="1"/>
          </p:cNvSpPr>
          <p:nvPr>
            <p:ph type="ftr" sz="quarter" idx="11"/>
          </p:nvPr>
        </p:nvSpPr>
        <p:spPr/>
        <p:txBody>
          <a:bodyPr/>
          <a:lstStyle>
            <a:lvl1pPr>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defRPr/>
            </a:lvl1pPr>
          </a:lstStyle>
          <a:p>
            <a:pPr>
              <a:defRPr/>
            </a:pPr>
            <a:fld id="{B46DE0DF-C16E-46EF-959A-99A92C120F4A}"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DFFA044E-D64B-47C6-810A-9D7BC8F986B4}"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09EA0BA2-33A9-4870-AE5E-E6F60DB99B45}" type="slidenum">
              <a:rPr lang="fr-FR"/>
              <a:pPr>
                <a:defRPr/>
              </a:pPr>
              <a:t>‹N°›</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3"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7B02A054-0AB8-4BE5-9A49-5050FECF6DB7}"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4"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915315E3-E4EB-4531-B71F-3E208AC8F108}"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4"/>
          <p:cNvSpPr>
            <a:spLocks noGrp="1"/>
          </p:cNvSpPr>
          <p:nvPr>
            <p:ph type="dt" sz="half" idx="10"/>
          </p:nvPr>
        </p:nvSpPr>
        <p:spPr/>
        <p:txBody>
          <a:bodyPr/>
          <a:lstStyle>
            <a:lvl1pPr>
              <a:defRPr/>
            </a:lvl1pPr>
          </a:lstStyle>
          <a:p>
            <a:pPr>
              <a:defRPr/>
            </a:pPr>
            <a:endParaRPr lang="fr-CA"/>
          </a:p>
        </p:txBody>
      </p:sp>
      <p:sp>
        <p:nvSpPr>
          <p:cNvPr id="9" name="Espace réservé du pied de page 5"/>
          <p:cNvSpPr>
            <a:spLocks noGrp="1"/>
          </p:cNvSpPr>
          <p:nvPr>
            <p:ph type="ftr" sz="quarter" idx="11"/>
          </p:nvPr>
        </p:nvSpPr>
        <p:spPr/>
        <p:txBody>
          <a:bodyPr/>
          <a:lstStyle>
            <a:lvl1pPr>
              <a:defRPr/>
            </a:lvl1pPr>
          </a:lstStyle>
          <a:p>
            <a:pPr>
              <a:defRPr/>
            </a:pPr>
            <a:endParaRPr lang="fr-CA"/>
          </a:p>
        </p:txBody>
      </p:sp>
      <p:sp>
        <p:nvSpPr>
          <p:cNvPr id="10" name="Espace réservé du numéro de diapositive 6"/>
          <p:cNvSpPr>
            <a:spLocks noGrp="1"/>
          </p:cNvSpPr>
          <p:nvPr>
            <p:ph type="sldNum" sz="quarter" idx="12"/>
          </p:nvPr>
        </p:nvSpPr>
        <p:spPr/>
        <p:txBody>
          <a:bodyPr/>
          <a:lstStyle>
            <a:lvl1pPr>
              <a:defRPr/>
            </a:lvl1pPr>
          </a:lstStyle>
          <a:p>
            <a:pPr>
              <a:defRPr/>
            </a:pPr>
            <a:fld id="{8AD60B26-B432-45C6-8713-ACD6F7CDDB5A}" type="slidenum">
              <a:rPr lang="en-US"/>
              <a:pPr>
                <a:defRPr/>
              </a:pPr>
              <a:t>‹N°›</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11AFD4F2-710C-4C51-900D-6E35C5858A67}"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defRPr/>
            </a:lvl1pPr>
          </a:lstStyle>
          <a:p>
            <a:pPr>
              <a:defRPr/>
            </a:pPr>
            <a:endParaRPr lang="fr-CA"/>
          </a:p>
        </p:txBody>
      </p:sp>
      <p:sp>
        <p:nvSpPr>
          <p:cNvPr id="9" name="Espace réservé du pied de page 4"/>
          <p:cNvSpPr>
            <a:spLocks noGrp="1"/>
          </p:cNvSpPr>
          <p:nvPr>
            <p:ph type="ftr" sz="quarter" idx="11"/>
          </p:nvPr>
        </p:nvSpPr>
        <p:spPr/>
        <p:txBody>
          <a:bodyPr/>
          <a:lstStyle>
            <a:lvl1pPr>
              <a:defRPr/>
            </a:lvl1pPr>
          </a:lstStyle>
          <a:p>
            <a:pPr>
              <a:defRPr/>
            </a:pPr>
            <a:endParaRPr lang="fr-CA"/>
          </a:p>
        </p:txBody>
      </p:sp>
      <p:sp>
        <p:nvSpPr>
          <p:cNvPr id="10" name="Espace réservé du numéro de diapositive 5"/>
          <p:cNvSpPr>
            <a:spLocks noGrp="1"/>
          </p:cNvSpPr>
          <p:nvPr>
            <p:ph type="sldNum" sz="quarter" idx="12"/>
          </p:nvPr>
        </p:nvSpPr>
        <p:spPr/>
        <p:txBody>
          <a:bodyPr/>
          <a:lstStyle>
            <a:lvl1pPr>
              <a:defRPr/>
            </a:lvl1pPr>
          </a:lstStyle>
          <a:p>
            <a:pPr>
              <a:defRPr/>
            </a:pPr>
            <a:fld id="{2297176D-71D8-44BE-9D1D-5529ACD89B23}" type="slidenum">
              <a:rPr lang="fr-FR"/>
              <a:pPr>
                <a:defRPr/>
              </a:pPr>
              <a:t>‹N°›</a:t>
            </a:fld>
            <a:endParaRPr lang="fr-F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649E2B45-C4A0-4D83-9D2E-5B8D3CB0267F}"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5F0FC4DB-7404-4FEB-A0CE-F356EC7BAF2F}" type="slidenum">
              <a:rPr lang="fr-FR"/>
              <a:pPr>
                <a:defRPr/>
              </a:pPr>
              <a:t>‹N°›</a:t>
            </a:fld>
            <a:endParaRPr lang="fr-F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09C7E47A-B6C7-497B-8B09-C7F6241680B5}"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ADFE4B63-746F-4415-A8AB-DFE3382B60A5}" type="slidenum">
              <a:rPr lang="fr-FR"/>
              <a:pPr>
                <a:defRPr/>
              </a:pPr>
              <a:t>‹N°›</a:t>
            </a:fld>
            <a:endParaRPr lang="fr-F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6541DDC9-D4EE-4282-AB27-7407CD52CF54}"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8BF986E-6728-4984-8EA1-0F199EC6AB73}" type="slidenum">
              <a:rPr lang="fr-FR"/>
              <a:pPr>
                <a:defRPr/>
              </a:pPr>
              <a:t>‹N°›</a:t>
            </a:fld>
            <a:endParaRPr lang="fr-F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4BD9A7B8-2A80-4468-B397-21E3E06CEF8A}"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C6D7C463-653B-47D2-A1D2-729E23B77CD0}" type="slidenum">
              <a:rPr lang="fr-FR"/>
              <a:pPr>
                <a:defRPr/>
              </a:pPr>
              <a:t>‹N°›</a:t>
            </a:fld>
            <a:endParaRPr lang="fr-F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BA017A50-766F-4366-BA9B-757CB1605592}"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en-US"/>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A2B80F6-AA13-4646-B608-A7D80401F96E}" type="slidenum">
              <a:rPr lang="en-US"/>
              <a:pPr>
                <a:defRPr/>
              </a:pPr>
              <a:t>‹N°›</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1F13CAEF-AED0-4E18-A149-5402D60B5FD2}"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10"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F1F345E-6E2C-4AFA-B0CB-83DE10997DC6}" type="slidenum">
              <a:rPr lang="fr-FR"/>
              <a:pPr>
                <a:defRPr/>
              </a:pPr>
              <a:t>‹N°›</a:t>
            </a:fld>
            <a:endParaRPr lang="fr-F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8"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B83B6745-E027-4A62-9AE2-40544EF60E01}"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9"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11"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12"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4D651C18-94A5-4095-8DB7-515E8D101685}"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D4A96AEF-52DD-44AE-ACDB-1D3C68DB9DD1}"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10"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A1AEB6D9-0F6F-4D88-B12C-E0CABFB932EE}" type="slidenum">
              <a:rPr lang="fr-FR"/>
              <a:pPr>
                <a:defRPr/>
              </a:pPr>
              <a:t>‹N°›</a:t>
            </a:fld>
            <a:endParaRPr lang="fr-F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pic>
        <p:nvPicPr>
          <p:cNvPr id="3" name="Image 15" descr="logo TAQ seul.tif"/>
          <p:cNvPicPr>
            <a:picLocks noChangeAspect="1"/>
          </p:cNvPicPr>
          <p:nvPr userDrawn="1"/>
        </p:nvPicPr>
        <p:blipFill>
          <a:blip r:embed="rId3" cstate="print"/>
          <a:srcRect/>
          <a:stretch>
            <a:fillRect/>
          </a:stretch>
        </p:blipFill>
        <p:spPr bwMode="auto">
          <a:xfrm>
            <a:off x="8396288" y="6248400"/>
            <a:ext cx="701675" cy="5397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D8E79B37-84E9-40F9-B9F8-56A0D67896D2}"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3" name="Image 15" descr="logo TAQ seul.tif"/>
          <p:cNvPicPr>
            <a:picLocks noChangeAspect="1"/>
          </p:cNvPicPr>
          <p:nvPr/>
        </p:nvPicPr>
        <p:blipFill>
          <a:blip r:embed="rId2" cstate="print"/>
          <a:srcRect/>
          <a:stretch>
            <a:fillRect/>
          </a:stretch>
        </p:blipFill>
        <p:spPr bwMode="auto">
          <a:xfrm>
            <a:off x="8243888" y="6096000"/>
            <a:ext cx="701675" cy="539750"/>
          </a:xfrm>
          <a:prstGeom prst="rect">
            <a:avLst/>
          </a:prstGeom>
          <a:noFill/>
          <a:ln w="9525">
            <a:noFill/>
            <a:miter lim="800000"/>
            <a:headEnd/>
            <a:tailEnd/>
          </a:ln>
        </p:spPr>
      </p:pic>
      <p:pic>
        <p:nvPicPr>
          <p:cNvPr id="4" name="Image 15" descr="logo TAQ seul.tif"/>
          <p:cNvPicPr>
            <a:picLocks noChangeAspect="1"/>
          </p:cNvPicPr>
          <p:nvPr userDrawn="1"/>
        </p:nvPicPr>
        <p:blipFill>
          <a:blip r:embed="rId2" cstate="print"/>
          <a:srcRect/>
          <a:stretch>
            <a:fillRect/>
          </a:stretch>
        </p:blipFill>
        <p:spPr bwMode="auto">
          <a:xfrm>
            <a:off x="8396288" y="6248400"/>
            <a:ext cx="701675" cy="5397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l="15897"/>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BB95350E-3C6E-43F2-9FB1-9CBB9E1B586A}"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10" name="Espace réservé du numéro de diapositive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A40A2104-67B9-4507-884F-4D0F7097D986}" type="slidenum">
              <a:rPr lang="fr-FR"/>
              <a:pPr>
                <a:defRPr/>
              </a:pPr>
              <a:t>‹N°›</a:t>
            </a:fld>
            <a:endParaRPr lang="fr-F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43613802-FA27-407F-81F3-5C6A358BDDF8}"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10"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EB576C8-D331-413A-80B7-570D9F6D1C33}" type="slidenum">
              <a:rPr lang="fr-FR"/>
              <a:pPr>
                <a:defRPr/>
              </a:pPr>
              <a:t>‹N°›</a:t>
            </a:fld>
            <a:endParaRPr lang="fr-F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3BD84BB9-62BA-4F77-A4B2-76D040B43A25}"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116E1C43-C682-4DB2-BF5E-AB5E44598150}" type="slidenum">
              <a:rPr lang="fr-FR"/>
              <a:pPr>
                <a:defRPr/>
              </a:pPr>
              <a:t>‹N°›</a:t>
            </a:fld>
            <a:endParaRPr lang="fr-F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17E0B2D1-7531-4BEE-86D1-6DB2198BCCC0}"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48E9654-2DEE-42B1-AEB5-0190CB0F5A16}" type="slidenum">
              <a:rPr lang="fr-FR"/>
              <a:pPr>
                <a:defRPr/>
              </a:pPr>
              <a:t>‹N°›</a:t>
            </a:fld>
            <a:endParaRPr lang="fr-F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80D91307-869F-499A-A6A7-224410BE737A}"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5157675-C078-43CD-8EB7-C152783BA549}" type="slidenum">
              <a:rPr lang="fr-CA"/>
              <a:pPr>
                <a:defRPr/>
              </a:pPr>
              <a:t>‹N°›</a:t>
            </a:fld>
            <a:endParaRPr lang="fr-C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C464A7B-23D4-49EB-B569-BABB94743067}"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6D66EE9-23AB-4EB0-BE6E-D9CED2498932}" type="slidenum">
              <a:rPr lang="fr-CA"/>
              <a:pPr>
                <a:defRPr/>
              </a:pPr>
              <a:t>‹N°›</a:t>
            </a:fld>
            <a:endParaRPr lang="fr-C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C08D771-6649-45EE-932B-1D1298A09776}"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5C3AFC0-BD2C-4E0B-9D0D-480F5378A023}"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8"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64FD3B3F-5085-4EE6-AA1A-2A7CFFE1A33B}"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9"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11"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12"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8CB41C1-5971-46EE-9769-A692E3C1AF6D}" type="slidenum">
              <a:rPr lang="fr-FR"/>
              <a:pPr>
                <a:defRPr/>
              </a:pPr>
              <a:t>‹N°›</a:t>
            </a:fld>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612E89B4-1EB7-4952-AF0C-F4E1050325EF}" type="datetimeFigureOut">
              <a:rPr lang="fr-CA"/>
              <a:pPr>
                <a:defRPr/>
              </a:pPr>
              <a:t>2024-06-04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21647E7-1FFA-4216-B8CF-AE5E3611B9E9}" type="slidenum">
              <a:rPr lang="fr-CA"/>
              <a:pPr>
                <a:defRPr/>
              </a:pPr>
              <a:t>‹N°›</a:t>
            </a:fld>
            <a:endParaRPr lang="fr-C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677D7A3-338A-4774-BD97-5AD2FCD4A267}" type="datetimeFigureOut">
              <a:rPr lang="fr-CA"/>
              <a:pPr>
                <a:defRPr/>
              </a:pPr>
              <a:t>2024-06-04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0408BE04-45DE-4F8E-832C-566959770F82}" type="slidenum">
              <a:rPr lang="fr-CA"/>
              <a:pPr>
                <a:defRPr/>
              </a:pPr>
              <a:t>‹N°›</a:t>
            </a:fld>
            <a:endParaRPr lang="fr-C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1D964A06-C6A2-4A6A-842C-81302FFF9DE6}" type="datetimeFigureOut">
              <a:rPr lang="fr-CA"/>
              <a:pPr>
                <a:defRPr/>
              </a:pPr>
              <a:t>2024-06-04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CE52F241-C043-432A-9ACD-F84F3687716F}" type="slidenum">
              <a:rPr lang="fr-CA"/>
              <a:pPr>
                <a:defRPr/>
              </a:pPr>
              <a:t>‹N°›</a:t>
            </a:fld>
            <a:endParaRPr lang="fr-C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4A75607-4D06-4364-BE39-4B049FB23096}" type="datetimeFigureOut">
              <a:rPr lang="fr-CA"/>
              <a:pPr>
                <a:defRPr/>
              </a:pPr>
              <a:t>2024-06-04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79EAC273-3906-4C05-BBAF-7A0B82F48B2E}" type="slidenum">
              <a:rPr lang="fr-CA"/>
              <a:pPr>
                <a:defRPr/>
              </a:pPr>
              <a:t>‹N°›</a:t>
            </a:fld>
            <a:endParaRPr lang="fr-C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1F09B3C-A30D-4E19-B2F8-4506CC18B5F9}" type="datetimeFigureOut">
              <a:rPr lang="fr-CA"/>
              <a:pPr>
                <a:defRPr/>
              </a:pPr>
              <a:t>2024-06-04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44220C5-D41A-41AB-A5AF-FE8FCC0F48BF}" type="slidenum">
              <a:rPr lang="fr-CA"/>
              <a:pPr>
                <a:defRPr/>
              </a:pPr>
              <a:t>‹N°›</a:t>
            </a:fld>
            <a:endParaRPr lang="fr-C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CF01D3E-DFFA-4CF8-83B8-D2A418557C50}" type="datetimeFigureOut">
              <a:rPr lang="fr-CA"/>
              <a:pPr>
                <a:defRPr/>
              </a:pPr>
              <a:t>2024-06-04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BEABB53-0F85-4ABB-A799-E2DFF511D7D6}" type="slidenum">
              <a:rPr lang="fr-CA"/>
              <a:pPr>
                <a:defRPr/>
              </a:pPr>
              <a:t>‹N°›</a:t>
            </a:fld>
            <a:endParaRPr lang="fr-C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E2898E7-5684-4D37-BAC9-82DF4396B94C}"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0826280-758F-40EE-B22A-EE8C5D63D387}" type="slidenum">
              <a:rPr lang="fr-CA"/>
              <a:pPr>
                <a:defRPr/>
              </a:pPr>
              <a:t>‹N°›</a:t>
            </a:fld>
            <a:endParaRPr lang="fr-CA"/>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755305E-BBD4-4100-8D21-03F2F5AB5D7F}" type="datetimeFigureOut">
              <a:rPr lang="fr-CA"/>
              <a:pPr>
                <a:defRPr/>
              </a:pPr>
              <a:t>2024-06-04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B97C79C-81C0-4A09-A743-A835718A6411}" type="slidenum">
              <a:rPr lang="fr-CA"/>
              <a:pPr>
                <a:defRPr/>
              </a:pPr>
              <a:t>‹N°›</a:t>
            </a:fld>
            <a:endParaRPr lang="fr-C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CF71A5FA-D2C4-4289-A355-3E25AD175E00}"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FCA52F61-C841-4879-85FD-24640F96510D}" type="slidenum">
              <a:rPr lang="en-US"/>
              <a:pPr>
                <a:defRPr/>
              </a:pPr>
              <a:t>‹N°›</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AB5A6099-B757-45A9-86A0-D0AEC2142A23}"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1C14901D-B893-428D-9C5E-0B0BB768817C}"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4"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55BD4889-EAA0-4BBE-B9E5-636D4187BA55}"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5"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6"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7"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8"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66FA6C1-702D-4BF1-B701-7ED7C0FE79FB}" type="slidenum">
              <a:rPr lang="fr-FR"/>
              <a:pPr>
                <a:defRPr/>
              </a:pPr>
              <a:t>‹N°›</a:t>
            </a:fld>
            <a:endParaRPr lang="fr-F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987B42C7-C715-4E8B-8F16-0F322853C04D}"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C9A5EBE4-E7A0-46F0-9CA7-AF9DFAEDE1FA}" type="slidenum">
              <a:rPr lang="fr-FR"/>
              <a:pPr>
                <a:defRPr/>
              </a:pPr>
              <a:t>‹N°›</a:t>
            </a:fld>
            <a:endParaRPr lang="fr-F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22AC1AE5-7033-40F5-B809-275AF043ED15}"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pPr>
              <a:defRPr/>
            </a:pPr>
            <a:endParaRPr lang="fr-CA"/>
          </a:p>
        </p:txBody>
      </p:sp>
      <p:sp>
        <p:nvSpPr>
          <p:cNvPr id="9" name="Espace réservé du pied de page 4"/>
          <p:cNvSpPr>
            <a:spLocks noGrp="1"/>
          </p:cNvSpPr>
          <p:nvPr>
            <p:ph type="ftr" sz="quarter" idx="11"/>
          </p:nvPr>
        </p:nvSpPr>
        <p:spPr/>
        <p:txBody>
          <a:bodyPr/>
          <a:lstStyle>
            <a:lvl1pPr>
              <a:defRPr/>
            </a:lvl1pPr>
          </a:lstStyle>
          <a:p>
            <a:pPr>
              <a:defRPr/>
            </a:pPr>
            <a:endParaRPr lang="fr-CA"/>
          </a:p>
        </p:txBody>
      </p:sp>
      <p:sp>
        <p:nvSpPr>
          <p:cNvPr id="10" name="Espace réservé du numéro de diapositive 5"/>
          <p:cNvSpPr>
            <a:spLocks noGrp="1"/>
          </p:cNvSpPr>
          <p:nvPr>
            <p:ph type="sldNum" sz="quarter" idx="12"/>
          </p:nvPr>
        </p:nvSpPr>
        <p:spPr/>
        <p:txBody>
          <a:bodyPr/>
          <a:lstStyle>
            <a:lvl1pPr>
              <a:defRPr/>
            </a:lvl1pPr>
          </a:lstStyle>
          <a:p>
            <a:pPr>
              <a:defRPr/>
            </a:pPr>
            <a:fld id="{415FD816-1BAD-4AD6-998C-75D937E6BA01}" type="slidenum">
              <a:rPr lang="fr-FR"/>
              <a:pPr>
                <a:defRPr/>
              </a:pPr>
              <a:t>‹N°›</a:t>
            </a:fld>
            <a:endParaRPr lang="fr-F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8"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47524C9C-61A2-4E66-8EA9-80254198C238}"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9"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p:cNvSpPr>
            <a:spLocks noGrp="1"/>
          </p:cNvSpPr>
          <p:nvPr>
            <p:ph type="dt" sz="half" idx="10"/>
          </p:nvPr>
        </p:nvSpPr>
        <p:spPr/>
        <p:txBody>
          <a:bodyPr/>
          <a:lstStyle>
            <a:lvl1pPr>
              <a:defRPr/>
            </a:lvl1pPr>
          </a:lstStyle>
          <a:p>
            <a:pPr>
              <a:defRPr/>
            </a:pPr>
            <a:endParaRPr lang="fr-CA"/>
          </a:p>
        </p:txBody>
      </p:sp>
      <p:sp>
        <p:nvSpPr>
          <p:cNvPr id="11" name="Espace réservé du pied de page 4"/>
          <p:cNvSpPr>
            <a:spLocks noGrp="1"/>
          </p:cNvSpPr>
          <p:nvPr>
            <p:ph type="ftr" sz="quarter" idx="11"/>
          </p:nvPr>
        </p:nvSpPr>
        <p:spPr/>
        <p:txBody>
          <a:bodyPr/>
          <a:lstStyle>
            <a:lvl1pPr>
              <a:defRPr/>
            </a:lvl1pPr>
          </a:lstStyle>
          <a:p>
            <a:pPr>
              <a:defRPr/>
            </a:pPr>
            <a:endParaRPr lang="fr-CA"/>
          </a:p>
        </p:txBody>
      </p:sp>
      <p:sp>
        <p:nvSpPr>
          <p:cNvPr id="12" name="Espace réservé du numéro de diapositive 5"/>
          <p:cNvSpPr>
            <a:spLocks noGrp="1"/>
          </p:cNvSpPr>
          <p:nvPr>
            <p:ph type="sldNum" sz="quarter" idx="12"/>
          </p:nvPr>
        </p:nvSpPr>
        <p:spPr/>
        <p:txBody>
          <a:bodyPr/>
          <a:lstStyle>
            <a:lvl1pPr>
              <a:defRPr/>
            </a:lvl1pPr>
          </a:lstStyle>
          <a:p>
            <a:pPr>
              <a:defRPr/>
            </a:pPr>
            <a:fld id="{9FD51B9D-3D5C-4227-A8ED-D3DDBCA3521F}" type="slidenum">
              <a:rPr lang="fr-FR"/>
              <a:pPr>
                <a:defRPr/>
              </a:pPr>
              <a:t>‹N°›</a:t>
            </a:fld>
            <a:endParaRPr lang="fr-FR"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4"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AB80F19D-E19C-49B7-A312-A5FA68AD47DB}"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5"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6" name="Espace réservé de la date 3"/>
          <p:cNvSpPr>
            <a:spLocks noGrp="1"/>
          </p:cNvSpPr>
          <p:nvPr>
            <p:ph type="dt" sz="half" idx="10"/>
          </p:nvPr>
        </p:nvSpPr>
        <p:spPr/>
        <p:txBody>
          <a:bodyPr/>
          <a:lstStyle>
            <a:lvl1pPr>
              <a:defRPr/>
            </a:lvl1pPr>
          </a:lstStyle>
          <a:p>
            <a:pPr>
              <a:defRPr/>
            </a:pPr>
            <a:endParaRPr lang="fr-CA"/>
          </a:p>
        </p:txBody>
      </p:sp>
      <p:sp>
        <p:nvSpPr>
          <p:cNvPr id="7" name="Espace réservé du pied de page 4"/>
          <p:cNvSpPr>
            <a:spLocks noGrp="1"/>
          </p:cNvSpPr>
          <p:nvPr>
            <p:ph type="ftr" sz="quarter" idx="11"/>
          </p:nvPr>
        </p:nvSpPr>
        <p:spPr/>
        <p:txBody>
          <a:bodyPr/>
          <a:lstStyle>
            <a:lvl1pPr>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defRPr/>
            </a:lvl1pPr>
          </a:lstStyle>
          <a:p>
            <a:pPr>
              <a:defRPr/>
            </a:pPr>
            <a:fld id="{C3EF62A2-53CE-44FE-A4C0-8435C884793C}" type="slidenum">
              <a:rPr lang="fr-FR"/>
              <a:pPr>
                <a:defRPr/>
              </a:pPr>
              <a:t>‹N°›</a:t>
            </a:fld>
            <a:endParaRPr lang="fr-FR"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3"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B98AE9A9-340E-4D26-9F25-3F9FAF52A878}"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4"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92807376-D546-4DBA-B1CE-54ADFFC2295F}"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4"/>
          <p:cNvSpPr>
            <a:spLocks noGrp="1"/>
          </p:cNvSpPr>
          <p:nvPr>
            <p:ph type="dt" sz="half" idx="10"/>
          </p:nvPr>
        </p:nvSpPr>
        <p:spPr/>
        <p:txBody>
          <a:bodyPr/>
          <a:lstStyle>
            <a:lvl1pPr>
              <a:defRPr/>
            </a:lvl1pPr>
          </a:lstStyle>
          <a:p>
            <a:pPr>
              <a:defRPr/>
            </a:pPr>
            <a:endParaRPr lang="fr-CA"/>
          </a:p>
        </p:txBody>
      </p:sp>
      <p:sp>
        <p:nvSpPr>
          <p:cNvPr id="9" name="Espace réservé du pied de page 5"/>
          <p:cNvSpPr>
            <a:spLocks noGrp="1"/>
          </p:cNvSpPr>
          <p:nvPr>
            <p:ph type="ftr" sz="quarter" idx="11"/>
          </p:nvPr>
        </p:nvSpPr>
        <p:spPr/>
        <p:txBody>
          <a:bodyPr/>
          <a:lstStyle>
            <a:lvl1pPr>
              <a:defRPr/>
            </a:lvl1pPr>
          </a:lstStyle>
          <a:p>
            <a:pPr>
              <a:defRPr/>
            </a:pPr>
            <a:endParaRPr lang="fr-CA"/>
          </a:p>
        </p:txBody>
      </p:sp>
      <p:sp>
        <p:nvSpPr>
          <p:cNvPr id="10" name="Espace réservé du numéro de diapositive 6"/>
          <p:cNvSpPr>
            <a:spLocks noGrp="1"/>
          </p:cNvSpPr>
          <p:nvPr>
            <p:ph type="sldNum" sz="quarter" idx="12"/>
          </p:nvPr>
        </p:nvSpPr>
        <p:spPr/>
        <p:txBody>
          <a:bodyPr/>
          <a:lstStyle>
            <a:lvl1pPr>
              <a:defRPr/>
            </a:lvl1pPr>
          </a:lstStyle>
          <a:p>
            <a:pPr>
              <a:defRPr/>
            </a:pPr>
            <a:fld id="{4544A4ED-BB88-4AFB-A6E3-FAC4822B5577}" type="slidenum">
              <a:rPr lang="en-US"/>
              <a:pPr>
                <a:defRPr/>
              </a:pPr>
              <a:t>‹N°›</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C52A168E-8DD8-4A72-AB5D-BA358874AEE6}"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defRPr/>
            </a:lvl1pPr>
          </a:lstStyle>
          <a:p>
            <a:pPr>
              <a:defRPr/>
            </a:pPr>
            <a:endParaRPr lang="fr-CA"/>
          </a:p>
        </p:txBody>
      </p:sp>
      <p:sp>
        <p:nvSpPr>
          <p:cNvPr id="9" name="Espace réservé du pied de page 4"/>
          <p:cNvSpPr>
            <a:spLocks noGrp="1"/>
          </p:cNvSpPr>
          <p:nvPr>
            <p:ph type="ftr" sz="quarter" idx="11"/>
          </p:nvPr>
        </p:nvSpPr>
        <p:spPr/>
        <p:txBody>
          <a:bodyPr/>
          <a:lstStyle>
            <a:lvl1pPr>
              <a:defRPr/>
            </a:lvl1pPr>
          </a:lstStyle>
          <a:p>
            <a:pPr>
              <a:defRPr/>
            </a:pPr>
            <a:endParaRPr lang="fr-CA"/>
          </a:p>
        </p:txBody>
      </p:sp>
      <p:sp>
        <p:nvSpPr>
          <p:cNvPr id="10" name="Espace réservé du numéro de diapositive 5"/>
          <p:cNvSpPr>
            <a:spLocks noGrp="1"/>
          </p:cNvSpPr>
          <p:nvPr>
            <p:ph type="sldNum" sz="quarter" idx="12"/>
          </p:nvPr>
        </p:nvSpPr>
        <p:spPr/>
        <p:txBody>
          <a:bodyPr/>
          <a:lstStyle>
            <a:lvl1pPr>
              <a:defRPr/>
            </a:lvl1pPr>
          </a:lstStyle>
          <a:p>
            <a:pPr>
              <a:defRPr/>
            </a:pPr>
            <a:fld id="{06DE48FF-841D-4C59-9DA7-851CDA84E308}" type="slidenum">
              <a:rPr lang="fr-FR"/>
              <a:pPr>
                <a:defRPr/>
              </a:pPr>
              <a:t>‹N°›</a:t>
            </a:fld>
            <a:endParaRPr lang="fr-F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6F784D6C-FEF1-43D8-A849-A9E4DF6263F0}"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121FBA19-8A99-4998-9229-E4F132E32C94}" type="slidenum">
              <a:rPr lang="fr-FR"/>
              <a:pPr>
                <a:defRPr/>
              </a:pPr>
              <a:t>‹N°›</a:t>
            </a:fld>
            <a:endParaRPr lang="fr-F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5" name="ZoneTexte 9"/>
          <p:cNvSpPr txBox="1">
            <a:spLocks noChangeArrowheads="1"/>
          </p:cNvSpPr>
          <p:nvPr userDrawn="1"/>
        </p:nvSpPr>
        <p:spPr bwMode="auto">
          <a:xfrm>
            <a:off x="8351838" y="233363"/>
            <a:ext cx="612775" cy="369887"/>
          </a:xfrm>
          <a:prstGeom prst="rect">
            <a:avLst/>
          </a:prstGeom>
          <a:noFill/>
          <a:ln w="9525">
            <a:noFill/>
            <a:miter lim="800000"/>
            <a:headEnd/>
            <a:tailEnd/>
          </a:ln>
        </p:spPr>
        <p:txBody>
          <a:bodyPr>
            <a:spAutoFit/>
          </a:bodyPr>
          <a:lstStyle/>
          <a:p>
            <a:pPr algn="ctr">
              <a:defRPr/>
            </a:pPr>
            <a:fld id="{815F38C0-897B-447E-B3C7-205703F10A70}"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6" name="Image 15" descr="logo TAQ seul.tif"/>
          <p:cNvPicPr>
            <a:picLocks noChangeAspect="1"/>
          </p:cNvPicPr>
          <p:nvPr userDrawn="1"/>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3D1FD0F9-C63C-4185-B1CC-074202EAE472}"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3968BFC5-BCF8-41D9-8B24-2A7E20C25648}"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3" name="Image 15" descr="logo TAQ seul.tif"/>
          <p:cNvPicPr>
            <a:picLocks noChangeAspect="1"/>
          </p:cNvPicPr>
          <p:nvPr/>
        </p:nvPicPr>
        <p:blipFill>
          <a:blip r:embed="rId2" cstate="print"/>
          <a:srcRect/>
          <a:stretch>
            <a:fillRect/>
          </a:stretch>
        </p:blipFill>
        <p:spPr bwMode="auto">
          <a:xfrm>
            <a:off x="8243888" y="6096000"/>
            <a:ext cx="701675" cy="53975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D043E564-ADD3-49F8-B47F-86B7DF6BC620}"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10" name="Espace réservé du numéro de diapositive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0256081-940B-4E92-91F5-76FABF9D4707}"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7188" y="0"/>
            <a:ext cx="9571038" cy="6858000"/>
          </a:xfrm>
          <a:prstGeom prst="rect">
            <a:avLst/>
          </a:prstGeom>
          <a:ln>
            <a:noFill/>
          </a:ln>
          <a:effectLst>
            <a:softEdge rad="112500"/>
          </a:effectLst>
        </p:spPr>
      </p:pic>
      <p:sp>
        <p:nvSpPr>
          <p:cNvPr id="6" name="ZoneTexte 9"/>
          <p:cNvSpPr txBox="1">
            <a:spLocks noChangeArrowheads="1"/>
          </p:cNvSpPr>
          <p:nvPr/>
        </p:nvSpPr>
        <p:spPr bwMode="auto">
          <a:xfrm>
            <a:off x="8351838" y="233363"/>
            <a:ext cx="612775" cy="369887"/>
          </a:xfrm>
          <a:prstGeom prst="rect">
            <a:avLst/>
          </a:prstGeom>
          <a:noFill/>
          <a:ln w="9525">
            <a:noFill/>
            <a:miter lim="800000"/>
            <a:headEnd/>
            <a:tailEnd/>
          </a:ln>
        </p:spPr>
        <p:txBody>
          <a:bodyPr>
            <a:spAutoFit/>
          </a:bodyPr>
          <a:lstStyle/>
          <a:p>
            <a:pPr algn="ctr">
              <a:defRPr/>
            </a:pPr>
            <a:fld id="{13C90A05-C0E4-43EB-9F32-32C786E17466}" type="slidenum">
              <a:rPr lang="fr-FR">
                <a:solidFill>
                  <a:schemeClr val="bg2">
                    <a:lumMod val="25000"/>
                  </a:schemeClr>
                </a:solidFill>
              </a:rPr>
              <a:pPr algn="ctr">
                <a:defRPr/>
              </a:pPr>
              <a:t>‹N°›</a:t>
            </a:fld>
            <a:endParaRPr lang="fr-FR" dirty="0">
              <a:solidFill>
                <a:schemeClr val="bg2">
                  <a:lumMod val="25000"/>
                </a:schemeClr>
              </a:solidFill>
            </a:endParaRPr>
          </a:p>
        </p:txBody>
      </p:sp>
      <p:pic>
        <p:nvPicPr>
          <p:cNvPr id="7" name="Image 15" descr="logo TAQ seul.tif"/>
          <p:cNvPicPr>
            <a:picLocks noChangeAspect="1"/>
          </p:cNvPicPr>
          <p:nvPr/>
        </p:nvPicPr>
        <p:blipFill>
          <a:blip r:embed="rId3" cstate="print"/>
          <a:srcRect/>
          <a:stretch>
            <a:fillRect/>
          </a:stretch>
        </p:blipFill>
        <p:spPr bwMode="auto">
          <a:xfrm>
            <a:off x="8243888" y="6096000"/>
            <a:ext cx="701675" cy="539750"/>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fr-FR"/>
          </a:p>
        </p:txBody>
      </p:sp>
      <p:sp>
        <p:nvSpPr>
          <p:cNvPr id="9"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fr-FR"/>
          </a:p>
        </p:txBody>
      </p:sp>
      <p:sp>
        <p:nvSpPr>
          <p:cNvPr id="10"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D65C164-0F84-47B2-8296-6AA1FD5C2661}"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9C3"/>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srcRect l="15897"/>
          <a:stretch>
            <a:fillRect/>
          </a:stretch>
        </p:blipFill>
        <p:spPr bwMode="auto">
          <a:xfrm>
            <a:off x="0" y="0"/>
            <a:ext cx="9144000" cy="6858000"/>
          </a:xfrm>
          <a:prstGeom prst="rect">
            <a:avLst/>
          </a:prstGeom>
          <a:noFill/>
          <a:ln w="9525">
            <a:noFill/>
            <a:miter lim="800000"/>
            <a:headEnd/>
            <a:tailEnd/>
          </a:ln>
        </p:spPr>
      </p:pic>
      <p:sp>
        <p:nvSpPr>
          <p:cNvPr id="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endParaRPr lang="fr-F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 id="214748539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build="p"/>
    </p:bld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CA"/>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C8ED97B-5FEC-4ADB-BD2D-CDF60F97B98B}" type="datetimeFigureOut">
              <a:rPr lang="fr-CA"/>
              <a:pPr>
                <a:defRPr/>
              </a:pPr>
              <a:t>2024-06-04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CE6449-7F6E-4C74-83B6-6CF20B9371A9}"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5398" r:id="rId1"/>
    <p:sldLayoutId id="2147485399" r:id="rId2"/>
    <p:sldLayoutId id="2147485400" r:id="rId3"/>
    <p:sldLayoutId id="2147485401" r:id="rId4"/>
    <p:sldLayoutId id="2147485402" r:id="rId5"/>
    <p:sldLayoutId id="2147485403" r:id="rId6"/>
    <p:sldLayoutId id="2147485404" r:id="rId7"/>
    <p:sldLayoutId id="2147485405" r:id="rId8"/>
    <p:sldLayoutId id="2147485406" r:id="rId9"/>
    <p:sldLayoutId id="2147485407" r:id="rId10"/>
    <p:sldLayoutId id="21474854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9C3"/>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endParaRPr lang="fr-F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ea typeface="ＭＳ Ｐゴシック" pitchFamily="-112" charset="-128"/>
                <a:cs typeface="+mn-cs"/>
              </a:defRPr>
            </a:lvl1pPr>
          </a:lstStyle>
          <a:p>
            <a:pPr>
              <a:defRPr/>
            </a:pPr>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ea typeface="ＭＳ Ｐゴシック" pitchFamily="-112" charset="-128"/>
                <a:cs typeface="+mn-cs"/>
              </a:defRPr>
            </a:lvl1pPr>
          </a:lstStyle>
          <a:p>
            <a:pPr>
              <a:defRPr/>
            </a:pPr>
            <a:fld id="{A26218B6-F2B0-499D-9AA8-C7017EA1AE5A}"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5432" r:id="rId1"/>
    <p:sldLayoutId id="2147485433" r:id="rId2"/>
    <p:sldLayoutId id="2147485434" r:id="rId3"/>
    <p:sldLayoutId id="2147485435" r:id="rId4"/>
    <p:sldLayoutId id="2147485436" r:id="rId5"/>
    <p:sldLayoutId id="2147485437" r:id="rId6"/>
    <p:sldLayoutId id="2147485438" r:id="rId7"/>
    <p:sldLayoutId id="2147485439" r:id="rId8"/>
    <p:sldLayoutId id="2147485440" r:id="rId9"/>
    <p:sldLayoutId id="2147485441" r:id="rId10"/>
    <p:sldLayoutId id="214748544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9C3"/>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endParaRPr lang="fr-F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0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CA"/>
          </a:p>
        </p:txBody>
      </p:sp>
      <p:sp>
        <p:nvSpPr>
          <p:cNvPr id="512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00EFCD-AEF6-46EB-8D3D-3AD1424F24F8}" type="datetimeFigureOut">
              <a:rPr lang="fr-CA"/>
              <a:pPr>
                <a:defRPr/>
              </a:pPr>
              <a:t>2024-06-04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54437E8-0B63-46FA-8015-9C603D62F44C}" type="slidenum">
              <a:rPr lang="fr-CA"/>
              <a:pPr>
                <a:defRPr/>
              </a:pPr>
              <a:t>‹N°›</a:t>
            </a:fld>
            <a:endParaRPr lang="fr-CA"/>
          </a:p>
        </p:txBody>
      </p:sp>
      <p:pic>
        <p:nvPicPr>
          <p:cNvPr id="5127" name="Picture 2"/>
          <p:cNvPicPr>
            <a:picLocks noChangeAspect="1" noChangeArrowheads="1"/>
          </p:cNvPicPr>
          <p:nvPr userDrawn="1"/>
        </p:nvPicPr>
        <p:blipFill>
          <a:blip r:embed="rId13" cstate="print"/>
          <a:srcRect l="15897"/>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10" r:id="rId1"/>
    <p:sldLayoutId id="2147485411" r:id="rId2"/>
    <p:sldLayoutId id="2147485412" r:id="rId3"/>
    <p:sldLayoutId id="2147485413" r:id="rId4"/>
    <p:sldLayoutId id="2147485414" r:id="rId5"/>
    <p:sldLayoutId id="2147485415" r:id="rId6"/>
    <p:sldLayoutId id="2147485416" r:id="rId7"/>
    <p:sldLayoutId id="2147485417" r:id="rId8"/>
    <p:sldLayoutId id="2147485418" r:id="rId9"/>
    <p:sldLayoutId id="2147485419" r:id="rId10"/>
    <p:sldLayoutId id="21474854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9C3"/>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endParaRPr lang="fr-FR"/>
          </a:p>
        </p:txBody>
      </p:sp>
      <p:sp>
        <p:nvSpPr>
          <p:cNvPr id="614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ea typeface="ＭＳ Ｐゴシック" pitchFamily="-112" charset="-128"/>
                <a:cs typeface="+mn-cs"/>
              </a:defRPr>
            </a:lvl1pPr>
          </a:lstStyle>
          <a:p>
            <a:pPr>
              <a:defRPr/>
            </a:pPr>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ea typeface="ＭＳ Ｐゴシック" pitchFamily="-112" charset="-128"/>
                <a:cs typeface="+mn-cs"/>
              </a:defRPr>
            </a:lvl1pPr>
          </a:lstStyle>
          <a:p>
            <a:pPr>
              <a:defRPr/>
            </a:pPr>
            <a:fld id="{D1154D97-0887-4292-B09A-C9614D9F0F6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5454" r:id="rId1"/>
    <p:sldLayoutId id="2147485455" r:id="rId2"/>
    <p:sldLayoutId id="2147485456" r:id="rId3"/>
    <p:sldLayoutId id="2147485457" r:id="rId4"/>
    <p:sldLayoutId id="2147485458" r:id="rId5"/>
    <p:sldLayoutId id="2147485459" r:id="rId6"/>
    <p:sldLayoutId id="2147485460" r:id="rId7"/>
    <p:sldLayoutId id="2147485461" r:id="rId8"/>
    <p:sldLayoutId id="2147485462" r:id="rId9"/>
    <p:sldLayoutId id="2147485463" r:id="rId10"/>
    <p:sldLayoutId id="214748546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5.jpeg"/><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7.emf"/><Relationship Id="rId47" Type="http://schemas.openxmlformats.org/officeDocument/2006/relationships/image" Target="../media/image10.emf"/><Relationship Id="rId50" Type="http://schemas.openxmlformats.org/officeDocument/2006/relationships/image" Target="../media/image13.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image" Target="../media/image1.png"/><Relationship Id="rId40" Type="http://schemas.openxmlformats.org/officeDocument/2006/relationships/image" Target="file:///C:\Documents%20and%20Settings\Sandrine\Desktop\&#201;tienne\3867_TAQ_ressourcehum_1\images_liees\Res-humaines_M(large).jpg" TargetMode="External"/><Relationship Id="rId45" Type="http://schemas.openxmlformats.org/officeDocument/2006/relationships/image" Target="../media/image9.jpeg"/><Relationship Id="rId53" Type="http://schemas.openxmlformats.org/officeDocument/2006/relationships/image" Target="../media/image15.png"/><Relationship Id="rId5" Type="http://schemas.openxmlformats.org/officeDocument/2006/relationships/tags" Target="../tags/tag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file:///C:\Documents%20and%20Settings\Sandrine\Desktop\&#201;tienne\3867_TAQ_ressourcehum_1\images_liees\formeblanche.eps" TargetMode="External"/><Relationship Id="rId52" Type="http://schemas.openxmlformats.org/officeDocument/2006/relationships/image" Target="../media/image14.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slideLayout" Target="../slideLayouts/slideLayout41.xml"/><Relationship Id="rId43" Type="http://schemas.openxmlformats.org/officeDocument/2006/relationships/image" Target="../media/image8.png"/><Relationship Id="rId48" Type="http://schemas.openxmlformats.org/officeDocument/2006/relationships/image" Target="../media/image11.emf"/><Relationship Id="rId8" Type="http://schemas.openxmlformats.org/officeDocument/2006/relationships/tags" Target="../tags/tag8.xml"/><Relationship Id="rId51" Type="http://schemas.openxmlformats.org/officeDocument/2006/relationships/image" Target="file:///C:\Documents%20and%20Settings\Sandrine\Desktop\&#201;tienne\3867_TAQ_ressourcehum_1\images_liees\fioriture2.eps" TargetMode="Externa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image" Target="../media/image4.emf"/><Relationship Id="rId46" Type="http://schemas.openxmlformats.org/officeDocument/2006/relationships/image" Target="file:///C:\Documents%20and%20Settings\Sandrine\Desktop\&#201;tienne\3867_TAQ_ressourcehum_1\images_liees\logo_gris_2.jpg" TargetMode="External"/><Relationship Id="rId20" Type="http://schemas.openxmlformats.org/officeDocument/2006/relationships/tags" Target="../tags/tag20.xml"/><Relationship Id="rId41" Type="http://schemas.openxmlformats.org/officeDocument/2006/relationships/image" Target="../media/image6.emf"/><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notesSlide" Target="../notesSlides/notesSlide1.xml"/><Relationship Id="rId49"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0.xml"/><Relationship Id="rId5" Type="http://schemas.openxmlformats.org/officeDocument/2006/relationships/slideLayout" Target="../slideLayouts/slideLayout41.xml"/><Relationship Id="rId4" Type="http://schemas.openxmlformats.org/officeDocument/2006/relationships/tags" Target="../tags/tag69.xml"/></Relationships>
</file>

<file path=ppt/slides/_rels/slide11.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1.xml"/><Relationship Id="rId5" Type="http://schemas.openxmlformats.org/officeDocument/2006/relationships/slideLayout" Target="../slideLayouts/slideLayout41.xml"/><Relationship Id="rId4" Type="http://schemas.openxmlformats.org/officeDocument/2006/relationships/tags" Target="../tags/tag73.xml"/></Relationships>
</file>

<file path=ppt/slides/_rels/slide12.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2.xml"/><Relationship Id="rId5" Type="http://schemas.openxmlformats.org/officeDocument/2006/relationships/slideLayout" Target="../slideLayouts/slideLayout41.xml"/><Relationship Id="rId4" Type="http://schemas.openxmlformats.org/officeDocument/2006/relationships/tags" Target="../tags/tag77.xml"/></Relationships>
</file>

<file path=ppt/slides/_rels/slide13.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13.xml"/><Relationship Id="rId5" Type="http://schemas.openxmlformats.org/officeDocument/2006/relationships/slideLayout" Target="../slideLayouts/slideLayout41.xml"/><Relationship Id="rId4" Type="http://schemas.openxmlformats.org/officeDocument/2006/relationships/tags" Target="../tags/tag81.xml"/></Relationships>
</file>

<file path=ppt/slides/_rels/slide14.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6.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4.xml"/><Relationship Id="rId5" Type="http://schemas.openxmlformats.org/officeDocument/2006/relationships/slideLayout" Target="../slideLayouts/slideLayout41.xml"/><Relationship Id="rId4" Type="http://schemas.openxmlformats.org/officeDocument/2006/relationships/tags" Target="../tags/tag85.xml"/></Relationships>
</file>

<file path=ppt/slides/_rels/slide15.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6.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5.xml"/><Relationship Id="rId5" Type="http://schemas.openxmlformats.org/officeDocument/2006/relationships/slideLayout" Target="../slideLayouts/slideLayout41.xml"/><Relationship Id="rId4" Type="http://schemas.openxmlformats.org/officeDocument/2006/relationships/tags" Target="../tags/tag89.xml"/></Relationships>
</file>

<file path=ppt/slides/_rels/slide16.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6.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6.xml"/><Relationship Id="rId5" Type="http://schemas.openxmlformats.org/officeDocument/2006/relationships/slideLayout" Target="../slideLayouts/slideLayout41.xml"/><Relationship Id="rId4"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6.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7.xml"/><Relationship Id="rId5" Type="http://schemas.openxmlformats.org/officeDocument/2006/relationships/slideLayout" Target="../slideLayouts/slideLayout41.xml"/><Relationship Id="rId4" Type="http://schemas.openxmlformats.org/officeDocument/2006/relationships/tags" Target="../tags/tag97.xml"/></Relationships>
</file>

<file path=ppt/slides/_rels/slide18.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6.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8.xml"/><Relationship Id="rId5" Type="http://schemas.openxmlformats.org/officeDocument/2006/relationships/slideLayout" Target="../slideLayouts/slideLayout41.xml"/><Relationship Id="rId4" Type="http://schemas.openxmlformats.org/officeDocument/2006/relationships/tags" Target="../tags/tag101.xml"/></Relationships>
</file>

<file path=ppt/slides/_rels/slide19.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16.png"/><Relationship Id="rId5" Type="http://schemas.openxmlformats.org/officeDocument/2006/relationships/notesSlide" Target="../notesSlides/notesSlide19.xml"/><Relationship Id="rId4"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6.png"/><Relationship Id="rId5" Type="http://schemas.openxmlformats.org/officeDocument/2006/relationships/notesSlide" Target="../notesSlides/notesSlide2.xml"/><Relationship Id="rId4"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6.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20.xml"/><Relationship Id="rId5" Type="http://schemas.openxmlformats.org/officeDocument/2006/relationships/slideLayout" Target="../slideLayouts/slideLayout41.xml"/><Relationship Id="rId4" Type="http://schemas.openxmlformats.org/officeDocument/2006/relationships/tags" Target="../tags/tag108.xml"/></Relationships>
</file>

<file path=ppt/slides/_rels/slide21.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6.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21.xml"/><Relationship Id="rId5" Type="http://schemas.openxmlformats.org/officeDocument/2006/relationships/slideLayout" Target="../slideLayouts/slideLayout41.xml"/><Relationship Id="rId4" Type="http://schemas.openxmlformats.org/officeDocument/2006/relationships/tags" Target="../tags/tag112.xml"/></Relationships>
</file>

<file path=ppt/slides/_rels/slide22.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6.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22.xml"/><Relationship Id="rId5" Type="http://schemas.openxmlformats.org/officeDocument/2006/relationships/slideLayout" Target="../slideLayouts/slideLayout41.xml"/><Relationship Id="rId4" Type="http://schemas.openxmlformats.org/officeDocument/2006/relationships/tags" Target="../tags/tag116.xml"/></Relationships>
</file>

<file path=ppt/slides/_rels/slide23.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16.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23.xml"/><Relationship Id="rId5" Type="http://schemas.openxmlformats.org/officeDocument/2006/relationships/slideLayout" Target="../slideLayouts/slideLayout41.xml"/><Relationship Id="rId4" Type="http://schemas.openxmlformats.org/officeDocument/2006/relationships/tags" Target="../tags/tag120.xml"/></Relationships>
</file>

<file path=ppt/slides/_rels/slide24.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6.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24.xml"/><Relationship Id="rId5" Type="http://schemas.openxmlformats.org/officeDocument/2006/relationships/slideLayout" Target="../slideLayouts/slideLayout41.xml"/><Relationship Id="rId4" Type="http://schemas.openxmlformats.org/officeDocument/2006/relationships/tags" Target="../tags/tag124.xml"/></Relationships>
</file>

<file path=ppt/slides/_rels/slide25.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6.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25.xml"/><Relationship Id="rId5" Type="http://schemas.openxmlformats.org/officeDocument/2006/relationships/slideLayout" Target="../slideLayouts/slideLayout41.xml"/><Relationship Id="rId4" Type="http://schemas.openxmlformats.org/officeDocument/2006/relationships/tags" Target="../tags/tag128.xml"/></Relationships>
</file>

<file path=ppt/slides/_rels/slide26.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6.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26.xml"/><Relationship Id="rId5" Type="http://schemas.openxmlformats.org/officeDocument/2006/relationships/slideLayout" Target="../slideLayouts/slideLayout41.xml"/><Relationship Id="rId4" Type="http://schemas.openxmlformats.org/officeDocument/2006/relationships/tags" Target="../tags/tag132.xml"/></Relationships>
</file>

<file path=ppt/slides/_rels/slide27.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16.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27.xml"/><Relationship Id="rId5" Type="http://schemas.openxmlformats.org/officeDocument/2006/relationships/slideLayout" Target="../slideLayouts/slideLayout41.xml"/><Relationship Id="rId4" Type="http://schemas.openxmlformats.org/officeDocument/2006/relationships/tags" Target="../tags/tag136.xml"/></Relationships>
</file>

<file path=ppt/slides/_rels/slide28.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16.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28.xml"/><Relationship Id="rId5" Type="http://schemas.openxmlformats.org/officeDocument/2006/relationships/slideLayout" Target="../slideLayouts/slideLayout41.xml"/><Relationship Id="rId4" Type="http://schemas.openxmlformats.org/officeDocument/2006/relationships/tags" Target="../tags/tag140.xml"/></Relationships>
</file>

<file path=ppt/slides/_rels/slide29.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16.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notesSlide" Target="../notesSlides/notesSlide29.xml"/><Relationship Id="rId5" Type="http://schemas.openxmlformats.org/officeDocument/2006/relationships/slideLayout" Target="../slideLayouts/slideLayout41.xml"/><Relationship Id="rId4" Type="http://schemas.openxmlformats.org/officeDocument/2006/relationships/tags" Target="../tags/tag144.xml"/></Relationships>
</file>

<file path=ppt/slides/_rels/slide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3.xml"/><Relationship Id="rId5" Type="http://schemas.openxmlformats.org/officeDocument/2006/relationships/slideLayout" Target="../slideLayouts/slideLayout41.xml"/><Relationship Id="rId4" Type="http://schemas.openxmlformats.org/officeDocument/2006/relationships/tags" Target="../tags/tag41.xml"/></Relationships>
</file>

<file path=ppt/slides/_rels/slide30.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6.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notesSlide" Target="../notesSlides/notesSlide30.xml"/><Relationship Id="rId5" Type="http://schemas.openxmlformats.org/officeDocument/2006/relationships/slideLayout" Target="../slideLayouts/slideLayout41.xml"/><Relationship Id="rId4" Type="http://schemas.openxmlformats.org/officeDocument/2006/relationships/tags" Target="../tags/tag148.xml"/></Relationships>
</file>

<file path=ppt/slides/_rels/slide3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16.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31.xml"/><Relationship Id="rId5" Type="http://schemas.openxmlformats.org/officeDocument/2006/relationships/slideLayout" Target="../slideLayouts/slideLayout41.xml"/><Relationship Id="rId4" Type="http://schemas.openxmlformats.org/officeDocument/2006/relationships/tags" Target="../tags/tag152.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16.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32.xml"/><Relationship Id="rId5" Type="http://schemas.openxmlformats.org/officeDocument/2006/relationships/slideLayout" Target="../slideLayouts/slideLayout41.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16.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33.xml"/><Relationship Id="rId5" Type="http://schemas.openxmlformats.org/officeDocument/2006/relationships/slideLayout" Target="../slideLayouts/slideLayout41.xml"/><Relationship Id="rId4" Type="http://schemas.openxmlformats.org/officeDocument/2006/relationships/tags" Target="../tags/tag160.xml"/></Relationships>
</file>

<file path=ppt/slides/_rels/slide34.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16.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34.xml"/><Relationship Id="rId5" Type="http://schemas.openxmlformats.org/officeDocument/2006/relationships/slideLayout" Target="../slideLayouts/slideLayout41.xml"/><Relationship Id="rId4" Type="http://schemas.openxmlformats.org/officeDocument/2006/relationships/tags" Target="../tags/tag164.xml"/></Relationships>
</file>

<file path=ppt/slides/_rels/slide35.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16.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35.xml"/><Relationship Id="rId5" Type="http://schemas.openxmlformats.org/officeDocument/2006/relationships/slideLayout" Target="../slideLayouts/slideLayout41.xml"/><Relationship Id="rId4" Type="http://schemas.openxmlformats.org/officeDocument/2006/relationships/tags" Target="../tags/tag168.xml"/></Relationships>
</file>

<file path=ppt/slides/_rels/slide36.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16.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36.xml"/><Relationship Id="rId5" Type="http://schemas.openxmlformats.org/officeDocument/2006/relationships/slideLayout" Target="../slideLayouts/slideLayout41.xml"/><Relationship Id="rId4" Type="http://schemas.openxmlformats.org/officeDocument/2006/relationships/tags" Target="../tags/tag172.xml"/></Relationships>
</file>

<file path=ppt/slides/_rels/slide37.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16.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notesSlide" Target="../notesSlides/notesSlide37.xml"/><Relationship Id="rId5" Type="http://schemas.openxmlformats.org/officeDocument/2006/relationships/slideLayout" Target="../slideLayouts/slideLayout41.xml"/><Relationship Id="rId4" Type="http://schemas.openxmlformats.org/officeDocument/2006/relationships/tags" Target="../tags/tag176.xml"/></Relationships>
</file>

<file path=ppt/slides/_rels/slide38.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6.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38.xml"/><Relationship Id="rId5" Type="http://schemas.openxmlformats.org/officeDocument/2006/relationships/slideLayout" Target="../slideLayouts/slideLayout41.xml"/><Relationship Id="rId4" Type="http://schemas.openxmlformats.org/officeDocument/2006/relationships/tags" Target="../tags/tag180.xml"/></Relationships>
</file>

<file path=ppt/slides/_rels/slide39.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16.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39.xml"/><Relationship Id="rId5" Type="http://schemas.openxmlformats.org/officeDocument/2006/relationships/slideLayout" Target="../slideLayouts/slideLayout41.xml"/><Relationship Id="rId4" Type="http://schemas.openxmlformats.org/officeDocument/2006/relationships/tags" Target="../tags/tag184.xml"/></Relationships>
</file>

<file path=ppt/slides/_rels/slide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6.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4.xml"/><Relationship Id="rId5" Type="http://schemas.openxmlformats.org/officeDocument/2006/relationships/slideLayout" Target="../slideLayouts/slideLayout41.xml"/><Relationship Id="rId4" Type="http://schemas.openxmlformats.org/officeDocument/2006/relationships/tags" Target="../tags/tag45.xml"/></Relationships>
</file>

<file path=ppt/slides/_rels/slide40.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16.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40.xml"/><Relationship Id="rId5" Type="http://schemas.openxmlformats.org/officeDocument/2006/relationships/slideLayout" Target="../slideLayouts/slideLayout41.xml"/><Relationship Id="rId4" Type="http://schemas.openxmlformats.org/officeDocument/2006/relationships/tags" Target="../tags/tag188.xml"/></Relationships>
</file>

<file path=ppt/slides/_rels/slide41.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16.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notesSlide" Target="../notesSlides/notesSlide41.xml"/><Relationship Id="rId5" Type="http://schemas.openxmlformats.org/officeDocument/2006/relationships/slideLayout" Target="../slideLayouts/slideLayout41.xml"/><Relationship Id="rId4" Type="http://schemas.openxmlformats.org/officeDocument/2006/relationships/tags" Target="../tags/tag192.xml"/></Relationships>
</file>

<file path=ppt/slides/_rels/slide42.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16.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42.xml"/><Relationship Id="rId5" Type="http://schemas.openxmlformats.org/officeDocument/2006/relationships/slideLayout" Target="../slideLayouts/slideLayout41.xml"/><Relationship Id="rId4" Type="http://schemas.openxmlformats.org/officeDocument/2006/relationships/tags" Target="../tags/tag196.xml"/></Relationships>
</file>

<file path=ppt/slides/_rels/slide43.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16.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43.xml"/><Relationship Id="rId5" Type="http://schemas.openxmlformats.org/officeDocument/2006/relationships/slideLayout" Target="../slideLayouts/slideLayout41.xml"/><Relationship Id="rId4" Type="http://schemas.openxmlformats.org/officeDocument/2006/relationships/tags" Target="../tags/tag200.xml"/></Relationships>
</file>

<file path=ppt/slides/_rels/slide44.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16.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44.xml"/><Relationship Id="rId5" Type="http://schemas.openxmlformats.org/officeDocument/2006/relationships/slideLayout" Target="../slideLayouts/slideLayout41.xml"/><Relationship Id="rId4" Type="http://schemas.openxmlformats.org/officeDocument/2006/relationships/tags" Target="../tags/tag204.xml"/></Relationships>
</file>

<file path=ppt/slides/_rels/slide45.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6.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notesSlide" Target="../notesSlides/notesSlide45.xml"/><Relationship Id="rId5" Type="http://schemas.openxmlformats.org/officeDocument/2006/relationships/slideLayout" Target="../slideLayouts/slideLayout41.xml"/><Relationship Id="rId4" Type="http://schemas.openxmlformats.org/officeDocument/2006/relationships/tags" Target="../tags/tag208.xml"/></Relationships>
</file>

<file path=ppt/slides/_rels/slide46.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image" Target="../media/image16.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notesSlide" Target="../notesSlides/notesSlide46.xml"/><Relationship Id="rId5" Type="http://schemas.openxmlformats.org/officeDocument/2006/relationships/slideLayout" Target="../slideLayouts/slideLayout41.xml"/><Relationship Id="rId4" Type="http://schemas.openxmlformats.org/officeDocument/2006/relationships/tags" Target="../tags/tag212.xml"/></Relationships>
</file>

<file path=ppt/slides/_rels/slide47.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6.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notesSlide" Target="../notesSlides/notesSlide47.xml"/><Relationship Id="rId5" Type="http://schemas.openxmlformats.org/officeDocument/2006/relationships/slideLayout" Target="../slideLayouts/slideLayout41.xml"/><Relationship Id="rId4" Type="http://schemas.openxmlformats.org/officeDocument/2006/relationships/tags" Target="../tags/tag216.xml"/></Relationships>
</file>

<file path=ppt/slides/_rels/slide48.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16.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48.xml"/><Relationship Id="rId5" Type="http://schemas.openxmlformats.org/officeDocument/2006/relationships/slideLayout" Target="../slideLayouts/slideLayout41.xml"/><Relationship Id="rId4" Type="http://schemas.openxmlformats.org/officeDocument/2006/relationships/tags" Target="../tags/tag220.xml"/></Relationships>
</file>

<file path=ppt/slides/_rels/slide49.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16.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49.xml"/><Relationship Id="rId5" Type="http://schemas.openxmlformats.org/officeDocument/2006/relationships/slideLayout" Target="../slideLayouts/slideLayout41.xml"/><Relationship Id="rId4" Type="http://schemas.openxmlformats.org/officeDocument/2006/relationships/tags" Target="../tags/tag224.xml"/></Relationships>
</file>

<file path=ppt/slides/_rels/slide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5.xml"/><Relationship Id="rId5" Type="http://schemas.openxmlformats.org/officeDocument/2006/relationships/slideLayout" Target="../slideLayouts/slideLayout41.xml"/><Relationship Id="rId4" Type="http://schemas.openxmlformats.org/officeDocument/2006/relationships/tags" Target="../tags/tag49.xml"/></Relationships>
</file>

<file path=ppt/slides/_rels/slide50.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16.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notesSlide" Target="../notesSlides/notesSlide50.xml"/><Relationship Id="rId5" Type="http://schemas.openxmlformats.org/officeDocument/2006/relationships/slideLayout" Target="../slideLayouts/slideLayout41.xml"/><Relationship Id="rId4" Type="http://schemas.openxmlformats.org/officeDocument/2006/relationships/tags" Target="../tags/tag228.xml"/></Relationships>
</file>

<file path=ppt/slides/_rels/slide51.xml.rels><?xml version="1.0" encoding="UTF-8" standalone="yes"?>
<Relationships xmlns="http://schemas.openxmlformats.org/package/2006/relationships"><Relationship Id="rId3" Type="http://schemas.openxmlformats.org/officeDocument/2006/relationships/tags" Target="../tags/tag231.xml"/><Relationship Id="rId7" Type="http://schemas.openxmlformats.org/officeDocument/2006/relationships/image" Target="../media/image16.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notesSlide" Target="../notesSlides/notesSlide51.xml"/><Relationship Id="rId5" Type="http://schemas.openxmlformats.org/officeDocument/2006/relationships/slideLayout" Target="../slideLayouts/slideLayout41.xml"/><Relationship Id="rId4" Type="http://schemas.openxmlformats.org/officeDocument/2006/relationships/tags" Target="../tags/tag232.xml"/></Relationships>
</file>

<file path=ppt/slides/_rels/slide52.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image" Target="../media/image16.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52.xml"/><Relationship Id="rId5" Type="http://schemas.openxmlformats.org/officeDocument/2006/relationships/slideLayout" Target="../slideLayouts/slideLayout41.xml"/><Relationship Id="rId4" Type="http://schemas.openxmlformats.org/officeDocument/2006/relationships/tags" Target="../tags/tag236.xml"/></Relationships>
</file>

<file path=ppt/slides/_rels/slide53.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16.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notesSlide" Target="../notesSlides/notesSlide53.xml"/><Relationship Id="rId5" Type="http://schemas.openxmlformats.org/officeDocument/2006/relationships/slideLayout" Target="../slideLayouts/slideLayout41.xml"/><Relationship Id="rId4" Type="http://schemas.openxmlformats.org/officeDocument/2006/relationships/tags" Target="../tags/tag240.xml"/></Relationships>
</file>

<file path=ppt/slides/_rels/slide54.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16.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notesSlide" Target="../notesSlides/notesSlide54.xml"/><Relationship Id="rId5" Type="http://schemas.openxmlformats.org/officeDocument/2006/relationships/slideLayout" Target="../slideLayouts/slideLayout41.xml"/><Relationship Id="rId4" Type="http://schemas.openxmlformats.org/officeDocument/2006/relationships/tags" Target="../tags/tag244.xml"/></Relationships>
</file>

<file path=ppt/slides/_rels/slide55.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16.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notesSlide" Target="../notesSlides/notesSlide55.xml"/><Relationship Id="rId5" Type="http://schemas.openxmlformats.org/officeDocument/2006/relationships/slideLayout" Target="../slideLayouts/slideLayout41.xml"/><Relationship Id="rId4" Type="http://schemas.openxmlformats.org/officeDocument/2006/relationships/tags" Target="../tags/tag248.xml"/></Relationships>
</file>

<file path=ppt/slides/_rels/slide56.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16.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notesSlide" Target="../notesSlides/notesSlide56.xml"/><Relationship Id="rId5" Type="http://schemas.openxmlformats.org/officeDocument/2006/relationships/slideLayout" Target="../slideLayouts/slideLayout41.xml"/><Relationship Id="rId4" Type="http://schemas.openxmlformats.org/officeDocument/2006/relationships/tags" Target="../tags/tag252.xml"/></Relationships>
</file>

<file path=ppt/slides/_rels/slide57.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image" Target="../media/image16.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notesSlide" Target="../notesSlides/notesSlide57.xml"/><Relationship Id="rId5" Type="http://schemas.openxmlformats.org/officeDocument/2006/relationships/slideLayout" Target="../slideLayouts/slideLayout41.xml"/><Relationship Id="rId4" Type="http://schemas.openxmlformats.org/officeDocument/2006/relationships/tags" Target="../tags/tag256.xml"/></Relationships>
</file>

<file path=ppt/slides/_rels/slide58.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image" Target="../media/image16.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notesSlide" Target="../notesSlides/notesSlide58.xml"/><Relationship Id="rId5" Type="http://schemas.openxmlformats.org/officeDocument/2006/relationships/slideLayout" Target="../slideLayouts/slideLayout41.xml"/><Relationship Id="rId4" Type="http://schemas.openxmlformats.org/officeDocument/2006/relationships/tags" Target="../tags/tag260.xml"/></Relationships>
</file>

<file path=ppt/slides/_rels/slide59.xml.rels><?xml version="1.0" encoding="UTF-8" standalone="yes"?>
<Relationships xmlns="http://schemas.openxmlformats.org/package/2006/relationships"><Relationship Id="rId3" Type="http://schemas.openxmlformats.org/officeDocument/2006/relationships/tags" Target="../tags/tag263.xml"/><Relationship Id="rId7" Type="http://schemas.openxmlformats.org/officeDocument/2006/relationships/image" Target="../media/image16.pn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notesSlide" Target="../notesSlides/notesSlide59.xml"/><Relationship Id="rId5" Type="http://schemas.openxmlformats.org/officeDocument/2006/relationships/slideLayout" Target="../slideLayouts/slideLayout41.xml"/><Relationship Id="rId4" Type="http://schemas.openxmlformats.org/officeDocument/2006/relationships/tags" Target="../tags/tag264.xml"/></Relationships>
</file>

<file path=ppt/slides/_rels/slide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6.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6.xml"/><Relationship Id="rId5" Type="http://schemas.openxmlformats.org/officeDocument/2006/relationships/slideLayout" Target="../slideLayouts/slideLayout41.xml"/><Relationship Id="rId4" Type="http://schemas.openxmlformats.org/officeDocument/2006/relationships/tags" Target="../tags/tag53.xml"/></Relationships>
</file>

<file path=ppt/slides/_rels/slide60.xml.rels><?xml version="1.0" encoding="UTF-8" standalone="yes"?>
<Relationships xmlns="http://schemas.openxmlformats.org/package/2006/relationships"><Relationship Id="rId3" Type="http://schemas.openxmlformats.org/officeDocument/2006/relationships/tags" Target="../tags/tag267.xml"/><Relationship Id="rId7" Type="http://schemas.openxmlformats.org/officeDocument/2006/relationships/image" Target="../media/image16.png"/><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notesSlide" Target="../notesSlides/notesSlide60.xml"/><Relationship Id="rId5" Type="http://schemas.openxmlformats.org/officeDocument/2006/relationships/slideLayout" Target="../slideLayouts/slideLayout41.xml"/><Relationship Id="rId4" Type="http://schemas.openxmlformats.org/officeDocument/2006/relationships/tags" Target="../tags/tag268.xml"/></Relationships>
</file>

<file path=ppt/slides/_rels/slide61.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image" Target="../media/image16.pn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notesSlide" Target="../notesSlides/notesSlide61.xml"/><Relationship Id="rId5" Type="http://schemas.openxmlformats.org/officeDocument/2006/relationships/slideLayout" Target="../slideLayouts/slideLayout41.xml"/><Relationship Id="rId4" Type="http://schemas.openxmlformats.org/officeDocument/2006/relationships/tags" Target="../tags/tag272.xml"/></Relationships>
</file>

<file path=ppt/slides/_rels/slide62.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image" Target="../media/image16.pn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notesSlide" Target="../notesSlides/notesSlide62.xml"/><Relationship Id="rId5" Type="http://schemas.openxmlformats.org/officeDocument/2006/relationships/slideLayout" Target="../slideLayouts/slideLayout41.xml"/><Relationship Id="rId4" Type="http://schemas.openxmlformats.org/officeDocument/2006/relationships/tags" Target="../tags/tag276.xml"/></Relationships>
</file>

<file path=ppt/slides/_rels/slide63.xml.rels><?xml version="1.0" encoding="UTF-8" standalone="yes"?>
<Relationships xmlns="http://schemas.openxmlformats.org/package/2006/relationships"><Relationship Id="rId3" Type="http://schemas.openxmlformats.org/officeDocument/2006/relationships/tags" Target="../tags/tag279.xml"/><Relationship Id="rId7" Type="http://schemas.openxmlformats.org/officeDocument/2006/relationships/image" Target="../media/image16.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notesSlide" Target="../notesSlides/notesSlide63.xml"/><Relationship Id="rId5" Type="http://schemas.openxmlformats.org/officeDocument/2006/relationships/slideLayout" Target="../slideLayouts/slideLayout41.xml"/><Relationship Id="rId4" Type="http://schemas.openxmlformats.org/officeDocument/2006/relationships/tags" Target="../tags/tag280.xml"/></Relationships>
</file>

<file path=ppt/slides/_rels/slide64.xml.rels><?xml version="1.0" encoding="UTF-8" standalone="yes"?>
<Relationships xmlns="http://schemas.openxmlformats.org/package/2006/relationships"><Relationship Id="rId3" Type="http://schemas.openxmlformats.org/officeDocument/2006/relationships/tags" Target="../tags/tag283.xml"/><Relationship Id="rId7" Type="http://schemas.openxmlformats.org/officeDocument/2006/relationships/image" Target="../media/image16.pn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notesSlide" Target="../notesSlides/notesSlide64.xml"/><Relationship Id="rId5" Type="http://schemas.openxmlformats.org/officeDocument/2006/relationships/slideLayout" Target="../slideLayouts/slideLayout41.xml"/><Relationship Id="rId4" Type="http://schemas.openxmlformats.org/officeDocument/2006/relationships/tags" Target="../tags/tag284.xml"/></Relationships>
</file>

<file path=ppt/slides/_rels/slide65.xml.rels><?xml version="1.0" encoding="UTF-8" standalone="yes"?>
<Relationships xmlns="http://schemas.openxmlformats.org/package/2006/relationships"><Relationship Id="rId3" Type="http://schemas.openxmlformats.org/officeDocument/2006/relationships/tags" Target="../tags/tag287.xml"/><Relationship Id="rId7" Type="http://schemas.openxmlformats.org/officeDocument/2006/relationships/image" Target="../media/image16.pn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notesSlide" Target="../notesSlides/notesSlide65.xml"/><Relationship Id="rId5" Type="http://schemas.openxmlformats.org/officeDocument/2006/relationships/slideLayout" Target="../slideLayouts/slideLayout41.xml"/><Relationship Id="rId4" Type="http://schemas.openxmlformats.org/officeDocument/2006/relationships/tags" Target="../tags/tag288.xml"/></Relationships>
</file>

<file path=ppt/slides/_rels/slide66.xml.rels><?xml version="1.0" encoding="UTF-8" standalone="yes"?>
<Relationships xmlns="http://schemas.openxmlformats.org/package/2006/relationships"><Relationship Id="rId3" Type="http://schemas.openxmlformats.org/officeDocument/2006/relationships/tags" Target="../tags/tag291.xml"/><Relationship Id="rId7" Type="http://schemas.openxmlformats.org/officeDocument/2006/relationships/image" Target="../media/image16.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notesSlide" Target="../notesSlides/notesSlide66.xml"/><Relationship Id="rId5" Type="http://schemas.openxmlformats.org/officeDocument/2006/relationships/slideLayout" Target="../slideLayouts/slideLayout41.xml"/><Relationship Id="rId4" Type="http://schemas.openxmlformats.org/officeDocument/2006/relationships/tags" Target="../tags/tag292.xml"/></Relationships>
</file>

<file path=ppt/slides/_rels/slide67.xml.rels><?xml version="1.0" encoding="UTF-8" standalone="yes"?>
<Relationships xmlns="http://schemas.openxmlformats.org/package/2006/relationships"><Relationship Id="rId3" Type="http://schemas.openxmlformats.org/officeDocument/2006/relationships/tags" Target="../tags/tag295.xml"/><Relationship Id="rId7" Type="http://schemas.openxmlformats.org/officeDocument/2006/relationships/image" Target="../media/image16.pn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notesSlide" Target="../notesSlides/notesSlide67.xml"/><Relationship Id="rId5" Type="http://schemas.openxmlformats.org/officeDocument/2006/relationships/slideLayout" Target="../slideLayouts/slideLayout41.xml"/><Relationship Id="rId4" Type="http://schemas.openxmlformats.org/officeDocument/2006/relationships/tags" Target="../tags/tag296.xml"/></Relationships>
</file>

<file path=ppt/slides/_rels/slide68.xml.rels><?xml version="1.0" encoding="UTF-8" standalone="yes"?>
<Relationships xmlns="http://schemas.openxmlformats.org/package/2006/relationships"><Relationship Id="rId3" Type="http://schemas.openxmlformats.org/officeDocument/2006/relationships/tags" Target="../tags/tag299.xml"/><Relationship Id="rId7" Type="http://schemas.openxmlformats.org/officeDocument/2006/relationships/image" Target="../media/image16.png"/><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notesSlide" Target="../notesSlides/notesSlide68.xml"/><Relationship Id="rId5" Type="http://schemas.openxmlformats.org/officeDocument/2006/relationships/slideLayout" Target="../slideLayouts/slideLayout41.xml"/><Relationship Id="rId4" Type="http://schemas.openxmlformats.org/officeDocument/2006/relationships/tags" Target="../tags/tag300.xml"/></Relationships>
</file>

<file path=ppt/slides/_rels/slide69.xml.rels><?xml version="1.0" encoding="UTF-8" standalone="yes"?>
<Relationships xmlns="http://schemas.openxmlformats.org/package/2006/relationships"><Relationship Id="rId3" Type="http://schemas.openxmlformats.org/officeDocument/2006/relationships/tags" Target="../tags/tag303.xml"/><Relationship Id="rId7" Type="http://schemas.openxmlformats.org/officeDocument/2006/relationships/image" Target="../media/image16.png"/><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notesSlide" Target="../notesSlides/notesSlide69.xml"/><Relationship Id="rId5" Type="http://schemas.openxmlformats.org/officeDocument/2006/relationships/slideLayout" Target="../slideLayouts/slideLayout41.xml"/><Relationship Id="rId4" Type="http://schemas.openxmlformats.org/officeDocument/2006/relationships/tags" Target="../tags/tag304.xml"/></Relationships>
</file>

<file path=ppt/slides/_rels/slide7.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6.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7.xml"/><Relationship Id="rId5" Type="http://schemas.openxmlformats.org/officeDocument/2006/relationships/slideLayout" Target="../slideLayouts/slideLayout41.xml"/><Relationship Id="rId4" Type="http://schemas.openxmlformats.org/officeDocument/2006/relationships/tags" Target="../tags/tag57.xml"/></Relationships>
</file>

<file path=ppt/slides/_rels/slide70.xml.rels><?xml version="1.0" encoding="UTF-8" standalone="yes"?>
<Relationships xmlns="http://schemas.openxmlformats.org/package/2006/relationships"><Relationship Id="rId3" Type="http://schemas.openxmlformats.org/officeDocument/2006/relationships/tags" Target="../tags/tag307.xml"/><Relationship Id="rId7" Type="http://schemas.openxmlformats.org/officeDocument/2006/relationships/image" Target="../media/image16.png"/><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notesSlide" Target="../notesSlides/notesSlide70.xml"/><Relationship Id="rId5" Type="http://schemas.openxmlformats.org/officeDocument/2006/relationships/slideLayout" Target="../slideLayouts/slideLayout41.xml"/><Relationship Id="rId4" Type="http://schemas.openxmlformats.org/officeDocument/2006/relationships/tags" Target="../tags/tag308.xml"/></Relationships>
</file>

<file path=ppt/slides/_rels/slide71.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image" Target="../media/image16.pn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notesSlide" Target="../notesSlides/notesSlide71.xml"/><Relationship Id="rId5" Type="http://schemas.openxmlformats.org/officeDocument/2006/relationships/slideLayout" Target="../slideLayouts/slideLayout41.xml"/><Relationship Id="rId4" Type="http://schemas.openxmlformats.org/officeDocument/2006/relationships/tags" Target="../tags/tag312.xml"/></Relationships>
</file>

<file path=ppt/slides/_rels/slide72.xml.rels><?xml version="1.0" encoding="UTF-8" standalone="yes"?>
<Relationships xmlns="http://schemas.openxmlformats.org/package/2006/relationships"><Relationship Id="rId3" Type="http://schemas.openxmlformats.org/officeDocument/2006/relationships/tags" Target="../tags/tag315.xml"/><Relationship Id="rId7" Type="http://schemas.openxmlformats.org/officeDocument/2006/relationships/image" Target="../media/image16.png"/><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notesSlide" Target="../notesSlides/notesSlide72.xml"/><Relationship Id="rId5" Type="http://schemas.openxmlformats.org/officeDocument/2006/relationships/slideLayout" Target="../slideLayouts/slideLayout41.xml"/><Relationship Id="rId4" Type="http://schemas.openxmlformats.org/officeDocument/2006/relationships/tags" Target="../tags/tag31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0.xml"/><Relationship Id="rId7" Type="http://schemas.openxmlformats.org/officeDocument/2006/relationships/image" Target="../media/image17.gif"/><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8.xml"/><Relationship Id="rId5" Type="http://schemas.openxmlformats.org/officeDocument/2006/relationships/slideLayout" Target="../slideLayouts/slideLayout41.xml"/><Relationship Id="rId4" Type="http://schemas.openxmlformats.org/officeDocument/2006/relationships/tags" Target="../tags/tag61.xml"/></Relationships>
</file>

<file path=ppt/slides/_rels/slide9.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6.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9.xml"/><Relationship Id="rId5" Type="http://schemas.openxmlformats.org/officeDocument/2006/relationships/slideLayout" Target="../slideLayouts/slideLayout41.xml"/><Relationship Id="rId4" Type="http://schemas.openxmlformats.org/officeDocument/2006/relationships/tags" Target="../tags/tag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7" cstate="print"/>
          <a:srcRect l="15897"/>
          <a:stretch>
            <a:fillRect/>
          </a:stretch>
        </p:blipFill>
        <p:spPr bwMode="auto">
          <a:xfrm>
            <a:off x="0" y="0"/>
            <a:ext cx="9144000" cy="6858000"/>
          </a:xfrm>
          <a:prstGeom prst="rect">
            <a:avLst/>
          </a:prstGeom>
          <a:noFill/>
          <a:ln w="9525">
            <a:noFill/>
            <a:miter lim="800000"/>
            <a:headEnd/>
            <a:tailEnd/>
          </a:ln>
        </p:spPr>
      </p:pic>
      <p:sp>
        <p:nvSpPr>
          <p:cNvPr id="2" name="Text Box 5"/>
          <p:cNvSpPr txBox="1">
            <a:spLocks noChangeArrowheads="1"/>
          </p:cNvSpPr>
          <p:nvPr>
            <p:custDataLst>
              <p:tags r:id="rId1"/>
            </p:custDataLst>
          </p:nvPr>
        </p:nvSpPr>
        <p:spPr bwMode="auto">
          <a:xfrm>
            <a:off x="-4572000" y="2349500"/>
            <a:ext cx="9144000" cy="2374900"/>
          </a:xfrm>
          <a:prstGeom prst="rect">
            <a:avLst/>
          </a:prstGeom>
          <a:noFill/>
          <a:ln w="9525">
            <a:noFill/>
            <a:miter lim="800000"/>
            <a:headEnd/>
            <a:tailEnd/>
          </a:ln>
          <a:effectLst/>
        </p:spPr>
        <p:txBody>
          <a:bodyPr/>
          <a:lstStyle/>
          <a:p>
            <a:pPr algn="ctr">
              <a:lnSpc>
                <a:spcPct val="70000"/>
              </a:lnSpc>
              <a:spcBef>
                <a:spcPct val="50000"/>
              </a:spcBef>
              <a:defRPr/>
            </a:pPr>
            <a:endParaRPr lang="fr-CA" sz="4000" b="1" i="1" dirty="0">
              <a:solidFill>
                <a:srgbClr val="727272"/>
              </a:solidFill>
              <a:effectLst>
                <a:outerShdw blurRad="38100" dist="38100" dir="2700000" algn="tl">
                  <a:srgbClr val="C0C0C0"/>
                </a:outerShdw>
              </a:effectLst>
              <a:cs typeface="+mn-cs"/>
            </a:endParaRPr>
          </a:p>
          <a:p>
            <a:pPr algn="ctr">
              <a:lnSpc>
                <a:spcPct val="70000"/>
              </a:lnSpc>
              <a:spcBef>
                <a:spcPct val="50000"/>
              </a:spcBef>
              <a:defRPr/>
            </a:pPr>
            <a:endParaRPr lang="fr-CA" sz="4000" b="1" i="1" dirty="0">
              <a:solidFill>
                <a:srgbClr val="727272"/>
              </a:solidFill>
              <a:effectLst>
                <a:outerShdw blurRad="38100" dist="38100" dir="2700000" algn="tl">
                  <a:srgbClr val="C0C0C0"/>
                </a:outerShdw>
              </a:effectLst>
              <a:cs typeface="+mn-cs"/>
            </a:endParaRPr>
          </a:p>
          <a:p>
            <a:pPr algn="ctr">
              <a:spcBef>
                <a:spcPct val="50000"/>
              </a:spcBef>
              <a:defRPr/>
            </a:pPr>
            <a:endParaRPr lang="fr-CA" sz="4000" b="1" dirty="0">
              <a:solidFill>
                <a:srgbClr val="727272"/>
              </a:solidFill>
              <a:effectLst>
                <a:outerShdw blurRad="38100" dist="38100" dir="2700000" algn="tl">
                  <a:srgbClr val="C0C0C0"/>
                </a:outerShdw>
              </a:effectLst>
              <a:cs typeface="+mn-cs"/>
            </a:endParaRPr>
          </a:p>
          <a:p>
            <a:pPr algn="ctr">
              <a:spcBef>
                <a:spcPct val="50000"/>
              </a:spcBef>
              <a:defRPr/>
            </a:pPr>
            <a:endParaRPr lang="fr-CA" sz="4000" b="1" dirty="0">
              <a:solidFill>
                <a:srgbClr val="727272"/>
              </a:solidFill>
              <a:effectLst>
                <a:outerShdw blurRad="38100" dist="38100" dir="2700000" algn="tl">
                  <a:srgbClr val="C0C0C0"/>
                </a:outerShdw>
              </a:effectLst>
              <a:cs typeface="+mn-cs"/>
            </a:endParaRPr>
          </a:p>
          <a:p>
            <a:pPr algn="ctr">
              <a:defRPr/>
            </a:pPr>
            <a:endParaRPr lang="fr-CA" sz="2400" b="1" dirty="0">
              <a:solidFill>
                <a:srgbClr val="727272"/>
              </a:solidFill>
              <a:effectLst>
                <a:outerShdw blurRad="38100" dist="38100" dir="2700000" algn="tl">
                  <a:srgbClr val="C0C0C0"/>
                </a:outerShdw>
              </a:effectLst>
              <a:latin typeface="Times New Roman" pitchFamily="18" charset="0"/>
              <a:cs typeface="+mn-cs"/>
            </a:endParaRPr>
          </a:p>
          <a:p>
            <a:pPr algn="ctr">
              <a:defRPr/>
            </a:pPr>
            <a:endParaRPr lang="fr-CA" sz="2400" b="1" dirty="0">
              <a:solidFill>
                <a:srgbClr val="727272"/>
              </a:solidFill>
              <a:effectLst>
                <a:outerShdw blurRad="38100" dist="38100" dir="2700000" algn="tl">
                  <a:srgbClr val="C0C0C0"/>
                </a:outerShdw>
              </a:effectLst>
              <a:latin typeface="Times New Roman" pitchFamily="18" charset="0"/>
              <a:cs typeface="+mn-cs"/>
            </a:endParaRPr>
          </a:p>
          <a:p>
            <a:pPr algn="ctr">
              <a:defRPr/>
            </a:pPr>
            <a:endParaRPr lang="fr-CA" sz="2400" b="1" dirty="0">
              <a:solidFill>
                <a:srgbClr val="727272"/>
              </a:solidFill>
              <a:effectLst>
                <a:outerShdw blurRad="38100" dist="38100" dir="2700000" algn="tl">
                  <a:srgbClr val="C0C0C0"/>
                </a:outerShdw>
              </a:effectLst>
              <a:latin typeface="Times New Roman" pitchFamily="18" charset="0"/>
              <a:cs typeface="+mn-cs"/>
            </a:endParaRPr>
          </a:p>
        </p:txBody>
      </p:sp>
      <p:pic>
        <p:nvPicPr>
          <p:cNvPr id="52228" name="Picture 39" descr="&lt;EMPTY&gt;"/>
          <p:cNvPicPr>
            <a:picLocks noChangeAspect="1" noChangeArrowheads="1"/>
          </p:cNvPicPr>
          <p:nvPr>
            <p:custDataLst>
              <p:tags r:id="rId2"/>
            </p:custDataLst>
          </p:nvPr>
        </p:nvPicPr>
        <p:blipFill>
          <a:blip r:embed="rId38" cstate="print"/>
          <a:srcRect/>
          <a:stretch>
            <a:fillRect/>
          </a:stretch>
        </p:blipFill>
        <p:spPr bwMode="auto">
          <a:xfrm>
            <a:off x="106299000" y="105156000"/>
            <a:ext cx="7775575" cy="10080625"/>
          </a:xfrm>
          <a:prstGeom prst="rect">
            <a:avLst/>
          </a:prstGeom>
          <a:solidFill>
            <a:srgbClr val="F3EFE5"/>
          </a:solidFill>
          <a:ln w="9525" algn="in">
            <a:noFill/>
            <a:miter lim="800000"/>
            <a:headEnd/>
            <a:tailEnd/>
          </a:ln>
        </p:spPr>
      </p:pic>
      <p:pic>
        <p:nvPicPr>
          <p:cNvPr id="52229" name="Picture 40" descr="C:\Documents and Settings\Sandrine\Desktop\Étienne\3867_TAQ_ressourcehum_1\images_liees\Res-humaines_M(large).jpg"/>
          <p:cNvPicPr>
            <a:picLocks noChangeAspect="1" noChangeArrowheads="1"/>
          </p:cNvPicPr>
          <p:nvPr>
            <p:custDataLst>
              <p:tags r:id="rId3"/>
            </p:custDataLst>
          </p:nvPr>
        </p:nvPicPr>
        <p:blipFill>
          <a:blip r:embed="rId39" r:link="rId40" cstate="print"/>
          <a:srcRect l="14119" t="1172" r="35751" b="10660"/>
          <a:stretch>
            <a:fillRect/>
          </a:stretch>
        </p:blipFill>
        <p:spPr bwMode="auto">
          <a:xfrm>
            <a:off x="107522963" y="106595863"/>
            <a:ext cx="6551612" cy="8640762"/>
          </a:xfrm>
          <a:prstGeom prst="rect">
            <a:avLst/>
          </a:prstGeom>
          <a:noFill/>
          <a:ln w="9525" algn="in">
            <a:noFill/>
            <a:miter lim="800000"/>
            <a:headEnd/>
            <a:tailEnd/>
          </a:ln>
        </p:spPr>
      </p:pic>
      <p:pic>
        <p:nvPicPr>
          <p:cNvPr id="52230" name="Picture 41" descr="&lt;EMPTY&gt;"/>
          <p:cNvPicPr>
            <a:picLocks noChangeAspect="1" noChangeArrowheads="1"/>
          </p:cNvPicPr>
          <p:nvPr>
            <p:custDataLst>
              <p:tags r:id="rId4"/>
            </p:custDataLst>
          </p:nvPr>
        </p:nvPicPr>
        <p:blipFill>
          <a:blip r:embed="rId41" cstate="print"/>
          <a:srcRect/>
          <a:stretch>
            <a:fillRect/>
          </a:stretch>
        </p:blipFill>
        <p:spPr bwMode="auto">
          <a:xfrm>
            <a:off x="108746925" y="106379963"/>
            <a:ext cx="5327650" cy="2339975"/>
          </a:xfrm>
          <a:prstGeom prst="rect">
            <a:avLst/>
          </a:prstGeom>
          <a:solidFill>
            <a:srgbClr val="666D70"/>
          </a:solidFill>
          <a:ln w="9525" algn="in">
            <a:noFill/>
            <a:miter lim="800000"/>
            <a:headEnd/>
            <a:tailEnd/>
          </a:ln>
        </p:spPr>
      </p:pic>
      <p:pic>
        <p:nvPicPr>
          <p:cNvPr id="52231" name="Picture 42" descr="&lt;EMPTY&gt;"/>
          <p:cNvPicPr>
            <a:picLocks noChangeAspect="1" noChangeArrowheads="1"/>
          </p:cNvPicPr>
          <p:nvPr>
            <p:custDataLst>
              <p:tags r:id="rId5"/>
            </p:custDataLst>
          </p:nvPr>
        </p:nvPicPr>
        <p:blipFill>
          <a:blip r:embed="rId42" cstate="print"/>
          <a:srcRect/>
          <a:stretch>
            <a:fillRect/>
          </a:stretch>
        </p:blipFill>
        <p:spPr bwMode="auto">
          <a:xfrm>
            <a:off x="106299000" y="105156000"/>
            <a:ext cx="1223963" cy="1439863"/>
          </a:xfrm>
          <a:prstGeom prst="rect">
            <a:avLst/>
          </a:prstGeom>
          <a:solidFill>
            <a:srgbClr val="FFFFFF"/>
          </a:solidFill>
          <a:ln w="9525" algn="in">
            <a:noFill/>
            <a:miter lim="800000"/>
            <a:headEnd/>
            <a:tailEnd/>
          </a:ln>
        </p:spPr>
      </p:pic>
      <p:pic>
        <p:nvPicPr>
          <p:cNvPr id="52232" name="Picture 43" descr="C:\Documents and Settings\Sandrine\Desktop\Étienne\3867_TAQ_ressourcehum_1\images_liees\formeblanche.eps"/>
          <p:cNvPicPr>
            <a:picLocks noChangeAspect="1" noChangeArrowheads="1"/>
          </p:cNvPicPr>
          <p:nvPr>
            <p:custDataLst>
              <p:tags r:id="rId6"/>
            </p:custDataLst>
          </p:nvPr>
        </p:nvPicPr>
        <p:blipFill>
          <a:blip r:embed="rId43" r:link="rId44" cstate="print"/>
          <a:srcRect/>
          <a:stretch>
            <a:fillRect/>
          </a:stretch>
        </p:blipFill>
        <p:spPr bwMode="auto">
          <a:xfrm>
            <a:off x="110593188" y="113387188"/>
            <a:ext cx="3492500" cy="1854200"/>
          </a:xfrm>
          <a:prstGeom prst="rect">
            <a:avLst/>
          </a:prstGeom>
          <a:noFill/>
          <a:ln w="9525" algn="in">
            <a:noFill/>
            <a:miter lim="800000"/>
            <a:headEnd/>
            <a:tailEnd/>
          </a:ln>
        </p:spPr>
      </p:pic>
      <p:pic>
        <p:nvPicPr>
          <p:cNvPr id="52233" name="Picture 44" descr="C:\Documents and Settings\Sandrine\Desktop\Étienne\3867_TAQ_ressourcehum_1\images_liees\logo_gris_2.jpg"/>
          <p:cNvPicPr>
            <a:picLocks noChangeAspect="1" noChangeArrowheads="1"/>
          </p:cNvPicPr>
          <p:nvPr>
            <p:custDataLst>
              <p:tags r:id="rId7"/>
            </p:custDataLst>
          </p:nvPr>
        </p:nvPicPr>
        <p:blipFill>
          <a:blip r:embed="rId45" r:link="rId46" cstate="print"/>
          <a:srcRect/>
          <a:stretch>
            <a:fillRect/>
          </a:stretch>
        </p:blipFill>
        <p:spPr bwMode="auto">
          <a:xfrm>
            <a:off x="112444213" y="114444463"/>
            <a:ext cx="1189037" cy="508000"/>
          </a:xfrm>
          <a:prstGeom prst="rect">
            <a:avLst/>
          </a:prstGeom>
          <a:noFill/>
          <a:ln w="9525" algn="in">
            <a:noFill/>
            <a:miter lim="800000"/>
            <a:headEnd/>
            <a:tailEnd/>
          </a:ln>
        </p:spPr>
      </p:pic>
      <p:pic>
        <p:nvPicPr>
          <p:cNvPr id="52234" name="Picture 45" descr="&lt;EMPTY&gt;"/>
          <p:cNvPicPr>
            <a:picLocks noChangeAspect="1" noChangeArrowheads="1"/>
          </p:cNvPicPr>
          <p:nvPr>
            <p:custDataLst>
              <p:tags r:id="rId8"/>
            </p:custDataLst>
          </p:nvPr>
        </p:nvPicPr>
        <p:blipFill>
          <a:blip r:embed="rId47" cstate="print"/>
          <a:srcRect/>
          <a:stretch>
            <a:fillRect/>
          </a:stretch>
        </p:blipFill>
        <p:spPr bwMode="auto">
          <a:xfrm>
            <a:off x="106299000" y="106595863"/>
            <a:ext cx="1223963" cy="2087562"/>
          </a:xfrm>
          <a:prstGeom prst="rect">
            <a:avLst/>
          </a:prstGeom>
          <a:solidFill>
            <a:srgbClr val="8D6376"/>
          </a:solidFill>
          <a:ln w="9525" algn="in">
            <a:noFill/>
            <a:miter lim="800000"/>
            <a:headEnd/>
            <a:tailEnd/>
          </a:ln>
        </p:spPr>
      </p:pic>
      <p:pic>
        <p:nvPicPr>
          <p:cNvPr id="52235" name="Picture 46" descr="&lt;EMPTY&gt;"/>
          <p:cNvPicPr>
            <a:picLocks noChangeAspect="1" noChangeArrowheads="1"/>
          </p:cNvPicPr>
          <p:nvPr>
            <p:custDataLst>
              <p:tags r:id="rId9"/>
            </p:custDataLst>
          </p:nvPr>
        </p:nvPicPr>
        <p:blipFill>
          <a:blip r:embed="rId48" cstate="print"/>
          <a:srcRect/>
          <a:stretch>
            <a:fillRect/>
          </a:stretch>
        </p:blipFill>
        <p:spPr bwMode="auto">
          <a:xfrm>
            <a:off x="107522963" y="105156000"/>
            <a:ext cx="1223962" cy="10080625"/>
          </a:xfrm>
          <a:prstGeom prst="rect">
            <a:avLst/>
          </a:prstGeom>
          <a:solidFill>
            <a:srgbClr val="AABA0A">
              <a:alpha val="54901"/>
            </a:srgbClr>
          </a:solidFill>
          <a:ln w="9525" algn="in">
            <a:noFill/>
            <a:miter lim="800000"/>
            <a:headEnd/>
            <a:tailEnd/>
          </a:ln>
        </p:spPr>
      </p:pic>
      <p:pic>
        <p:nvPicPr>
          <p:cNvPr id="52236" name="Picture 47" descr="&lt;EMPTY&gt;"/>
          <p:cNvPicPr>
            <a:picLocks noChangeAspect="1" noChangeArrowheads="1"/>
          </p:cNvPicPr>
          <p:nvPr>
            <p:custDataLst>
              <p:tags r:id="rId10"/>
            </p:custDataLst>
          </p:nvPr>
        </p:nvPicPr>
        <p:blipFill>
          <a:blip r:embed="rId49" cstate="print"/>
          <a:srcRect/>
          <a:stretch>
            <a:fillRect/>
          </a:stretch>
        </p:blipFill>
        <p:spPr bwMode="auto">
          <a:xfrm>
            <a:off x="106299000" y="106056113"/>
            <a:ext cx="6624638" cy="539750"/>
          </a:xfrm>
          <a:prstGeom prst="rect">
            <a:avLst/>
          </a:prstGeom>
          <a:solidFill>
            <a:srgbClr val="FFFFFF"/>
          </a:solidFill>
          <a:ln w="9525" algn="in">
            <a:noFill/>
            <a:miter lim="800000"/>
            <a:headEnd/>
            <a:tailEnd/>
          </a:ln>
        </p:spPr>
      </p:pic>
      <p:pic>
        <p:nvPicPr>
          <p:cNvPr id="52237" name="Picture 48" descr="C:\Documents and Settings\Sandrine\Desktop\Étienne\3867_TAQ_ressourcehum_1\images_liees\fioriture2.eps"/>
          <p:cNvPicPr>
            <a:picLocks noChangeAspect="1" noChangeArrowheads="1"/>
          </p:cNvPicPr>
          <p:nvPr>
            <p:custDataLst>
              <p:tags r:id="rId11"/>
            </p:custDataLst>
          </p:nvPr>
        </p:nvPicPr>
        <p:blipFill>
          <a:blip r:embed="rId50" r:link="rId51" cstate="print">
            <a:lum bright="6000"/>
          </a:blip>
          <a:srcRect l="4665" t="1381" r="6700" b="24178"/>
          <a:stretch>
            <a:fillRect/>
          </a:stretch>
        </p:blipFill>
        <p:spPr bwMode="auto">
          <a:xfrm>
            <a:off x="106299000" y="108756450"/>
            <a:ext cx="1154113" cy="6480175"/>
          </a:xfrm>
          <a:prstGeom prst="rect">
            <a:avLst/>
          </a:prstGeom>
          <a:solidFill>
            <a:srgbClr val="F3EFE5">
              <a:alpha val="50195"/>
            </a:srgbClr>
          </a:solidFill>
          <a:ln w="9525" algn="in">
            <a:noFill/>
            <a:miter lim="800000"/>
            <a:headEnd/>
            <a:tailEnd/>
          </a:ln>
        </p:spPr>
      </p:pic>
      <p:sp>
        <p:nvSpPr>
          <p:cNvPr id="24625" name="Text Box 49"/>
          <p:cNvSpPr txBox="1">
            <a:spLocks noChangeArrowheads="1"/>
          </p:cNvSpPr>
          <p:nvPr>
            <p:custDataLst>
              <p:tags r:id="rId12"/>
            </p:custDataLst>
          </p:nvPr>
        </p:nvSpPr>
        <p:spPr bwMode="auto">
          <a:xfrm>
            <a:off x="107522963" y="106056113"/>
            <a:ext cx="6516687" cy="1079500"/>
          </a:xfrm>
          <a:prstGeom prst="rect">
            <a:avLst/>
          </a:prstGeom>
          <a:noFill/>
          <a:ln w="9525" algn="in">
            <a:noFill/>
            <a:miter lim="800000"/>
            <a:headEnd/>
            <a:tailEnd/>
          </a:ln>
          <a:effectLst/>
        </p:spPr>
        <p:txBody>
          <a:bodyPr lIns="36576" tIns="36576" rIns="36576" bIns="36576"/>
          <a:lstStyle/>
          <a:p>
            <a:pPr>
              <a:defRPr/>
            </a:pPr>
            <a:r>
              <a:rPr lang="fr-CA" sz="3200" b="1" dirty="0">
                <a:solidFill>
                  <a:srgbClr val="666D70"/>
                </a:solidFill>
                <a:latin typeface="Baskerville Old Face" pitchFamily="18" charset="0"/>
                <a:cs typeface="+mn-cs"/>
              </a:rPr>
              <a:t>Au </a:t>
            </a:r>
            <a:r>
              <a:rPr lang="fr-CA" sz="3200" b="1" dirty="0">
                <a:solidFill>
                  <a:srgbClr val="8D6376"/>
                </a:solidFill>
                <a:latin typeface="Baskerville Old Face" pitchFamily="18" charset="0"/>
                <a:cs typeface="+mn-cs"/>
              </a:rPr>
              <a:t>cœur </a:t>
            </a:r>
            <a:r>
              <a:rPr lang="fr-CA" sz="3200" b="1" dirty="0">
                <a:solidFill>
                  <a:srgbClr val="CED649"/>
                </a:solidFill>
                <a:latin typeface="Baskerville Old Face" pitchFamily="18" charset="0"/>
                <a:cs typeface="+mn-cs"/>
              </a:rPr>
              <a:t>de </a:t>
            </a:r>
            <a:r>
              <a:rPr lang="fr-CA" sz="3200" b="1" dirty="0">
                <a:solidFill>
                  <a:srgbClr val="666D70"/>
                </a:solidFill>
                <a:latin typeface="Baskerville Old Face" pitchFamily="18" charset="0"/>
                <a:cs typeface="+mn-cs"/>
              </a:rPr>
              <a:t>nos </a:t>
            </a:r>
            <a:r>
              <a:rPr lang="fr-CA" sz="3200" b="1" dirty="0">
                <a:solidFill>
                  <a:srgbClr val="8D6376"/>
                </a:solidFill>
                <a:latin typeface="Baskerville Old Face" pitchFamily="18" charset="0"/>
                <a:cs typeface="+mn-cs"/>
              </a:rPr>
              <a:t>actions</a:t>
            </a:r>
            <a:endParaRPr lang="fr-CA" sz="2400" b="1" dirty="0">
              <a:solidFill>
                <a:srgbClr val="DFDFE5"/>
              </a:solidFill>
              <a:effectLst>
                <a:outerShdw blurRad="38100" dist="38100" dir="2700000" algn="tl">
                  <a:srgbClr val="C0C0C0"/>
                </a:outerShdw>
              </a:effectLst>
              <a:latin typeface="Times New Roman" pitchFamily="18" charset="0"/>
              <a:cs typeface="+mn-cs"/>
            </a:endParaRPr>
          </a:p>
        </p:txBody>
      </p:sp>
      <p:sp>
        <p:nvSpPr>
          <p:cNvPr id="24626" name="Text Box 50"/>
          <p:cNvSpPr txBox="1">
            <a:spLocks noChangeArrowheads="1"/>
          </p:cNvSpPr>
          <p:nvPr>
            <p:custDataLst>
              <p:tags r:id="rId13"/>
            </p:custDataLst>
          </p:nvPr>
        </p:nvSpPr>
        <p:spPr bwMode="auto">
          <a:xfrm>
            <a:off x="108783438" y="106632375"/>
            <a:ext cx="5435600" cy="2482850"/>
          </a:xfrm>
          <a:prstGeom prst="rect">
            <a:avLst/>
          </a:prstGeom>
          <a:noFill/>
          <a:ln w="9525" algn="in">
            <a:noFill/>
            <a:miter lim="800000"/>
            <a:headEnd/>
            <a:tailEnd/>
          </a:ln>
          <a:effectLst/>
        </p:spPr>
        <p:txBody>
          <a:bodyPr lIns="36576" tIns="36576" rIns="36576" bIns="36576"/>
          <a:lstStyle/>
          <a:p>
            <a:pPr algn="ctr">
              <a:defRPr/>
            </a:pPr>
            <a:r>
              <a:rPr lang="fr-CA" sz="4000" b="1" i="1" dirty="0">
                <a:solidFill>
                  <a:srgbClr val="FFFFFF"/>
                </a:solidFill>
                <a:effectLst>
                  <a:outerShdw blurRad="38100" dist="38100" dir="2700000" algn="tl">
                    <a:srgbClr val="C0C0C0"/>
                  </a:outerShdw>
                </a:effectLst>
                <a:latin typeface="Times New Roman" pitchFamily="18" charset="0"/>
                <a:cs typeface="+mn-cs"/>
              </a:rPr>
              <a:t>Les Employés </a:t>
            </a:r>
          </a:p>
          <a:p>
            <a:pPr algn="ctr">
              <a:defRPr/>
            </a:pPr>
            <a:r>
              <a:rPr lang="fr-CA" sz="4000" b="1" i="1" dirty="0">
                <a:solidFill>
                  <a:srgbClr val="FFFFFF"/>
                </a:solidFill>
                <a:effectLst>
                  <a:outerShdw blurRad="38100" dist="38100" dir="2700000" algn="tl">
                    <a:srgbClr val="C0C0C0"/>
                  </a:outerShdw>
                </a:effectLst>
                <a:latin typeface="Times New Roman" pitchFamily="18" charset="0"/>
                <a:cs typeface="+mn-cs"/>
              </a:rPr>
              <a:t>du Tribunal</a:t>
            </a:r>
            <a:endParaRPr lang="fr-CA" sz="2400" b="1" dirty="0">
              <a:solidFill>
                <a:srgbClr val="DFDFE5"/>
              </a:solidFill>
              <a:effectLst>
                <a:outerShdw blurRad="38100" dist="38100" dir="2700000" algn="tl">
                  <a:srgbClr val="C0C0C0"/>
                </a:outerShdw>
              </a:effectLst>
              <a:latin typeface="Times New Roman" pitchFamily="18" charset="0"/>
              <a:cs typeface="+mn-cs"/>
            </a:endParaRPr>
          </a:p>
        </p:txBody>
      </p:sp>
      <p:pic>
        <p:nvPicPr>
          <p:cNvPr id="52240" name="Picture 52" descr="&lt;EMPTY&gt;"/>
          <p:cNvPicPr>
            <a:picLocks noChangeAspect="1" noChangeArrowheads="1"/>
          </p:cNvPicPr>
          <p:nvPr>
            <p:custDataLst>
              <p:tags r:id="rId14"/>
            </p:custDataLst>
          </p:nvPr>
        </p:nvPicPr>
        <p:blipFill>
          <a:blip r:embed="rId38" cstate="print"/>
          <a:srcRect/>
          <a:stretch>
            <a:fillRect/>
          </a:stretch>
        </p:blipFill>
        <p:spPr bwMode="auto">
          <a:xfrm>
            <a:off x="106514900" y="105371900"/>
            <a:ext cx="7775575" cy="10080625"/>
          </a:xfrm>
          <a:prstGeom prst="rect">
            <a:avLst/>
          </a:prstGeom>
          <a:solidFill>
            <a:srgbClr val="F3EFE5"/>
          </a:solidFill>
          <a:ln w="9525" algn="in">
            <a:noFill/>
            <a:miter lim="800000"/>
            <a:headEnd/>
            <a:tailEnd/>
          </a:ln>
        </p:spPr>
      </p:pic>
      <p:pic>
        <p:nvPicPr>
          <p:cNvPr id="52241" name="Picture 53" descr="C:\Documents and Settings\Sandrine\Desktop\Étienne\3867_TAQ_ressourcehum_1\images_liees\Res-humaines_M(large).jpg"/>
          <p:cNvPicPr>
            <a:picLocks noChangeAspect="1" noChangeArrowheads="1"/>
          </p:cNvPicPr>
          <p:nvPr>
            <p:custDataLst>
              <p:tags r:id="rId15"/>
            </p:custDataLst>
          </p:nvPr>
        </p:nvPicPr>
        <p:blipFill>
          <a:blip r:embed="rId39" r:link="rId40" cstate="print"/>
          <a:srcRect l="14119" t="1172" r="35751" b="10660"/>
          <a:stretch>
            <a:fillRect/>
          </a:stretch>
        </p:blipFill>
        <p:spPr bwMode="auto">
          <a:xfrm>
            <a:off x="107738863" y="106811763"/>
            <a:ext cx="6551612" cy="8640762"/>
          </a:xfrm>
          <a:prstGeom prst="rect">
            <a:avLst/>
          </a:prstGeom>
          <a:noFill/>
          <a:ln w="9525" algn="in">
            <a:noFill/>
            <a:miter lim="800000"/>
            <a:headEnd/>
            <a:tailEnd/>
          </a:ln>
        </p:spPr>
      </p:pic>
      <p:pic>
        <p:nvPicPr>
          <p:cNvPr id="52242" name="Picture 54" descr="&lt;EMPTY&gt;"/>
          <p:cNvPicPr>
            <a:picLocks noChangeAspect="1" noChangeArrowheads="1"/>
          </p:cNvPicPr>
          <p:nvPr>
            <p:custDataLst>
              <p:tags r:id="rId16"/>
            </p:custDataLst>
          </p:nvPr>
        </p:nvPicPr>
        <p:blipFill>
          <a:blip r:embed="rId41" cstate="print"/>
          <a:srcRect/>
          <a:stretch>
            <a:fillRect/>
          </a:stretch>
        </p:blipFill>
        <p:spPr bwMode="auto">
          <a:xfrm>
            <a:off x="108962825" y="106595863"/>
            <a:ext cx="5327650" cy="2339975"/>
          </a:xfrm>
          <a:prstGeom prst="rect">
            <a:avLst/>
          </a:prstGeom>
          <a:solidFill>
            <a:srgbClr val="666D70"/>
          </a:solidFill>
          <a:ln w="9525" algn="in">
            <a:noFill/>
            <a:miter lim="800000"/>
            <a:headEnd/>
            <a:tailEnd/>
          </a:ln>
        </p:spPr>
      </p:pic>
      <p:pic>
        <p:nvPicPr>
          <p:cNvPr id="52243" name="Picture 55" descr="&lt;EMPTY&gt;"/>
          <p:cNvPicPr>
            <a:picLocks noChangeAspect="1" noChangeArrowheads="1"/>
          </p:cNvPicPr>
          <p:nvPr>
            <p:custDataLst>
              <p:tags r:id="rId17"/>
            </p:custDataLst>
          </p:nvPr>
        </p:nvPicPr>
        <p:blipFill>
          <a:blip r:embed="rId42" cstate="print"/>
          <a:srcRect/>
          <a:stretch>
            <a:fillRect/>
          </a:stretch>
        </p:blipFill>
        <p:spPr bwMode="auto">
          <a:xfrm>
            <a:off x="106514900" y="105371900"/>
            <a:ext cx="1223963" cy="1439863"/>
          </a:xfrm>
          <a:prstGeom prst="rect">
            <a:avLst/>
          </a:prstGeom>
          <a:solidFill>
            <a:srgbClr val="FFFFFF"/>
          </a:solidFill>
          <a:ln w="9525" algn="in">
            <a:noFill/>
            <a:miter lim="800000"/>
            <a:headEnd/>
            <a:tailEnd/>
          </a:ln>
        </p:spPr>
      </p:pic>
      <p:pic>
        <p:nvPicPr>
          <p:cNvPr id="52244" name="Picture 56" descr="C:\Documents and Settings\Sandrine\Desktop\Étienne\3867_TAQ_ressourcehum_1\images_liees\formeblanche.eps"/>
          <p:cNvPicPr>
            <a:picLocks noChangeAspect="1" noChangeArrowheads="1"/>
          </p:cNvPicPr>
          <p:nvPr>
            <p:custDataLst>
              <p:tags r:id="rId18"/>
            </p:custDataLst>
          </p:nvPr>
        </p:nvPicPr>
        <p:blipFill>
          <a:blip r:embed="rId43" r:link="rId44" cstate="print"/>
          <a:srcRect/>
          <a:stretch>
            <a:fillRect/>
          </a:stretch>
        </p:blipFill>
        <p:spPr bwMode="auto">
          <a:xfrm>
            <a:off x="110809088" y="113603088"/>
            <a:ext cx="3492500" cy="1854200"/>
          </a:xfrm>
          <a:prstGeom prst="rect">
            <a:avLst/>
          </a:prstGeom>
          <a:noFill/>
          <a:ln w="9525" algn="in">
            <a:noFill/>
            <a:miter lim="800000"/>
            <a:headEnd/>
            <a:tailEnd/>
          </a:ln>
        </p:spPr>
      </p:pic>
      <p:pic>
        <p:nvPicPr>
          <p:cNvPr id="52245" name="Picture 57" descr="C:\Documents and Settings\Sandrine\Desktop\Étienne\3867_TAQ_ressourcehum_1\images_liees\logo_gris_2.jpg"/>
          <p:cNvPicPr>
            <a:picLocks noChangeAspect="1" noChangeArrowheads="1"/>
          </p:cNvPicPr>
          <p:nvPr>
            <p:custDataLst>
              <p:tags r:id="rId19"/>
            </p:custDataLst>
          </p:nvPr>
        </p:nvPicPr>
        <p:blipFill>
          <a:blip r:embed="rId45" r:link="rId46" cstate="print"/>
          <a:srcRect/>
          <a:stretch>
            <a:fillRect/>
          </a:stretch>
        </p:blipFill>
        <p:spPr bwMode="auto">
          <a:xfrm>
            <a:off x="112660113" y="114660363"/>
            <a:ext cx="1189037" cy="508000"/>
          </a:xfrm>
          <a:prstGeom prst="rect">
            <a:avLst/>
          </a:prstGeom>
          <a:noFill/>
          <a:ln w="9525" algn="in">
            <a:noFill/>
            <a:miter lim="800000"/>
            <a:headEnd/>
            <a:tailEnd/>
          </a:ln>
        </p:spPr>
      </p:pic>
      <p:pic>
        <p:nvPicPr>
          <p:cNvPr id="52246" name="Picture 58" descr="&lt;EMPTY&gt;"/>
          <p:cNvPicPr>
            <a:picLocks noChangeAspect="1" noChangeArrowheads="1"/>
          </p:cNvPicPr>
          <p:nvPr>
            <p:custDataLst>
              <p:tags r:id="rId20"/>
            </p:custDataLst>
          </p:nvPr>
        </p:nvPicPr>
        <p:blipFill>
          <a:blip r:embed="rId47" cstate="print"/>
          <a:srcRect/>
          <a:stretch>
            <a:fillRect/>
          </a:stretch>
        </p:blipFill>
        <p:spPr bwMode="auto">
          <a:xfrm>
            <a:off x="106514900" y="106811763"/>
            <a:ext cx="1223963" cy="2087562"/>
          </a:xfrm>
          <a:prstGeom prst="rect">
            <a:avLst/>
          </a:prstGeom>
          <a:solidFill>
            <a:srgbClr val="8D6376"/>
          </a:solidFill>
          <a:ln w="9525" algn="in">
            <a:noFill/>
            <a:miter lim="800000"/>
            <a:headEnd/>
            <a:tailEnd/>
          </a:ln>
        </p:spPr>
      </p:pic>
      <p:pic>
        <p:nvPicPr>
          <p:cNvPr id="52247" name="Picture 59" descr="&lt;EMPTY&gt;"/>
          <p:cNvPicPr>
            <a:picLocks noChangeAspect="1" noChangeArrowheads="1"/>
          </p:cNvPicPr>
          <p:nvPr>
            <p:custDataLst>
              <p:tags r:id="rId21"/>
            </p:custDataLst>
          </p:nvPr>
        </p:nvPicPr>
        <p:blipFill>
          <a:blip r:embed="rId48" cstate="print"/>
          <a:srcRect/>
          <a:stretch>
            <a:fillRect/>
          </a:stretch>
        </p:blipFill>
        <p:spPr bwMode="auto">
          <a:xfrm>
            <a:off x="107738863" y="105371900"/>
            <a:ext cx="1223962" cy="10080625"/>
          </a:xfrm>
          <a:prstGeom prst="rect">
            <a:avLst/>
          </a:prstGeom>
          <a:solidFill>
            <a:srgbClr val="AABA0A">
              <a:alpha val="54901"/>
            </a:srgbClr>
          </a:solidFill>
          <a:ln w="9525" algn="in">
            <a:noFill/>
            <a:miter lim="800000"/>
            <a:headEnd/>
            <a:tailEnd/>
          </a:ln>
        </p:spPr>
      </p:pic>
      <p:pic>
        <p:nvPicPr>
          <p:cNvPr id="52248" name="Picture 60" descr="&lt;EMPTY&gt;"/>
          <p:cNvPicPr>
            <a:picLocks noChangeAspect="1" noChangeArrowheads="1"/>
          </p:cNvPicPr>
          <p:nvPr>
            <p:custDataLst>
              <p:tags r:id="rId22"/>
            </p:custDataLst>
          </p:nvPr>
        </p:nvPicPr>
        <p:blipFill>
          <a:blip r:embed="rId49" cstate="print"/>
          <a:srcRect/>
          <a:stretch>
            <a:fillRect/>
          </a:stretch>
        </p:blipFill>
        <p:spPr bwMode="auto">
          <a:xfrm>
            <a:off x="106514900" y="106272013"/>
            <a:ext cx="6624638" cy="539750"/>
          </a:xfrm>
          <a:prstGeom prst="rect">
            <a:avLst/>
          </a:prstGeom>
          <a:solidFill>
            <a:srgbClr val="FFFFFF"/>
          </a:solidFill>
          <a:ln w="9525" algn="in">
            <a:noFill/>
            <a:miter lim="800000"/>
            <a:headEnd/>
            <a:tailEnd/>
          </a:ln>
        </p:spPr>
      </p:pic>
      <p:pic>
        <p:nvPicPr>
          <p:cNvPr id="52249" name="Picture 61" descr="C:\Documents and Settings\Sandrine\Desktop\Étienne\3867_TAQ_ressourcehum_1\images_liees\fioriture2.eps"/>
          <p:cNvPicPr>
            <a:picLocks noChangeAspect="1" noChangeArrowheads="1"/>
          </p:cNvPicPr>
          <p:nvPr>
            <p:custDataLst>
              <p:tags r:id="rId23"/>
            </p:custDataLst>
          </p:nvPr>
        </p:nvPicPr>
        <p:blipFill>
          <a:blip r:embed="rId50" r:link="rId51" cstate="print">
            <a:lum bright="6000"/>
          </a:blip>
          <a:srcRect l="4665" t="1381" r="6700" b="24178"/>
          <a:stretch>
            <a:fillRect/>
          </a:stretch>
        </p:blipFill>
        <p:spPr bwMode="auto">
          <a:xfrm>
            <a:off x="106514900" y="108972350"/>
            <a:ext cx="1154113" cy="6480175"/>
          </a:xfrm>
          <a:prstGeom prst="rect">
            <a:avLst/>
          </a:prstGeom>
          <a:solidFill>
            <a:srgbClr val="F3EFE5">
              <a:alpha val="50195"/>
            </a:srgbClr>
          </a:solidFill>
          <a:ln w="9525" algn="in">
            <a:noFill/>
            <a:miter lim="800000"/>
            <a:headEnd/>
            <a:tailEnd/>
          </a:ln>
        </p:spPr>
      </p:pic>
      <p:sp>
        <p:nvSpPr>
          <p:cNvPr id="24638" name="Text Box 62"/>
          <p:cNvSpPr txBox="1">
            <a:spLocks noChangeArrowheads="1"/>
          </p:cNvSpPr>
          <p:nvPr>
            <p:custDataLst>
              <p:tags r:id="rId24"/>
            </p:custDataLst>
          </p:nvPr>
        </p:nvSpPr>
        <p:spPr bwMode="auto">
          <a:xfrm>
            <a:off x="107738863" y="106272013"/>
            <a:ext cx="6516687" cy="1079500"/>
          </a:xfrm>
          <a:prstGeom prst="rect">
            <a:avLst/>
          </a:prstGeom>
          <a:noFill/>
          <a:ln w="9525" algn="in">
            <a:noFill/>
            <a:miter lim="800000"/>
            <a:headEnd/>
            <a:tailEnd/>
          </a:ln>
          <a:effectLst/>
        </p:spPr>
        <p:txBody>
          <a:bodyPr lIns="36576" tIns="36576" rIns="36576" bIns="36576"/>
          <a:lstStyle/>
          <a:p>
            <a:pPr>
              <a:defRPr/>
            </a:pPr>
            <a:r>
              <a:rPr lang="fr-CA" sz="3200" b="1" dirty="0">
                <a:solidFill>
                  <a:srgbClr val="666D70"/>
                </a:solidFill>
                <a:latin typeface="Baskerville Old Face" pitchFamily="18" charset="0"/>
                <a:cs typeface="+mn-cs"/>
              </a:rPr>
              <a:t>Au </a:t>
            </a:r>
            <a:r>
              <a:rPr lang="fr-CA" sz="3200" b="1" dirty="0">
                <a:solidFill>
                  <a:srgbClr val="8D6376"/>
                </a:solidFill>
                <a:latin typeface="Baskerville Old Face" pitchFamily="18" charset="0"/>
                <a:cs typeface="+mn-cs"/>
              </a:rPr>
              <a:t>cœur </a:t>
            </a:r>
            <a:r>
              <a:rPr lang="fr-CA" sz="3200" b="1" dirty="0">
                <a:solidFill>
                  <a:srgbClr val="CED649"/>
                </a:solidFill>
                <a:latin typeface="Baskerville Old Face" pitchFamily="18" charset="0"/>
                <a:cs typeface="+mn-cs"/>
              </a:rPr>
              <a:t>de </a:t>
            </a:r>
            <a:r>
              <a:rPr lang="fr-CA" sz="3200" b="1" dirty="0">
                <a:solidFill>
                  <a:srgbClr val="666D70"/>
                </a:solidFill>
                <a:latin typeface="Baskerville Old Face" pitchFamily="18" charset="0"/>
                <a:cs typeface="+mn-cs"/>
              </a:rPr>
              <a:t>nos </a:t>
            </a:r>
            <a:r>
              <a:rPr lang="fr-CA" sz="3200" b="1" dirty="0">
                <a:solidFill>
                  <a:srgbClr val="8D6376"/>
                </a:solidFill>
                <a:latin typeface="Baskerville Old Face" pitchFamily="18" charset="0"/>
                <a:cs typeface="+mn-cs"/>
              </a:rPr>
              <a:t>actions</a:t>
            </a:r>
            <a:endParaRPr lang="fr-CA" sz="2400" b="1" dirty="0">
              <a:solidFill>
                <a:srgbClr val="DFDFE5"/>
              </a:solidFill>
              <a:effectLst>
                <a:outerShdw blurRad="38100" dist="38100" dir="2700000" algn="tl">
                  <a:srgbClr val="C0C0C0"/>
                </a:outerShdw>
              </a:effectLst>
              <a:latin typeface="Times New Roman" pitchFamily="18" charset="0"/>
              <a:cs typeface="+mn-cs"/>
            </a:endParaRPr>
          </a:p>
        </p:txBody>
      </p:sp>
      <p:sp>
        <p:nvSpPr>
          <p:cNvPr id="24639" name="Text Box 63"/>
          <p:cNvSpPr txBox="1">
            <a:spLocks noChangeArrowheads="1"/>
          </p:cNvSpPr>
          <p:nvPr>
            <p:custDataLst>
              <p:tags r:id="rId25"/>
            </p:custDataLst>
          </p:nvPr>
        </p:nvSpPr>
        <p:spPr bwMode="auto">
          <a:xfrm>
            <a:off x="108999338" y="106848275"/>
            <a:ext cx="5435600" cy="2482850"/>
          </a:xfrm>
          <a:prstGeom prst="rect">
            <a:avLst/>
          </a:prstGeom>
          <a:noFill/>
          <a:ln w="9525" algn="in">
            <a:noFill/>
            <a:miter lim="800000"/>
            <a:headEnd/>
            <a:tailEnd/>
          </a:ln>
          <a:effectLst/>
        </p:spPr>
        <p:txBody>
          <a:bodyPr lIns="36576" tIns="36576" rIns="36576" bIns="36576"/>
          <a:lstStyle/>
          <a:p>
            <a:pPr algn="ctr">
              <a:defRPr/>
            </a:pPr>
            <a:r>
              <a:rPr lang="fr-CA" sz="4000" b="1" i="1" dirty="0">
                <a:solidFill>
                  <a:srgbClr val="FFFFFF"/>
                </a:solidFill>
                <a:effectLst>
                  <a:outerShdw blurRad="38100" dist="38100" dir="2700000" algn="tl">
                    <a:srgbClr val="C0C0C0"/>
                  </a:outerShdw>
                </a:effectLst>
                <a:latin typeface="Times New Roman" pitchFamily="18" charset="0"/>
                <a:cs typeface="+mn-cs"/>
              </a:rPr>
              <a:t>Les Employés </a:t>
            </a:r>
          </a:p>
          <a:p>
            <a:pPr algn="ctr">
              <a:defRPr/>
            </a:pPr>
            <a:r>
              <a:rPr lang="fr-CA" sz="4000" b="1" i="1" dirty="0">
                <a:solidFill>
                  <a:srgbClr val="FFFFFF"/>
                </a:solidFill>
                <a:effectLst>
                  <a:outerShdw blurRad="38100" dist="38100" dir="2700000" algn="tl">
                    <a:srgbClr val="C0C0C0"/>
                  </a:outerShdw>
                </a:effectLst>
                <a:latin typeface="Times New Roman" pitchFamily="18" charset="0"/>
                <a:cs typeface="+mn-cs"/>
              </a:rPr>
              <a:t>du Tribunal</a:t>
            </a:r>
            <a:endParaRPr lang="fr-CA" sz="2400" b="1" dirty="0">
              <a:solidFill>
                <a:srgbClr val="DFDFE5"/>
              </a:solidFill>
              <a:effectLst>
                <a:outerShdw blurRad="38100" dist="38100" dir="2700000" algn="tl">
                  <a:srgbClr val="C0C0C0"/>
                </a:outerShdw>
              </a:effectLst>
              <a:latin typeface="Times New Roman" pitchFamily="18" charset="0"/>
              <a:cs typeface="+mn-cs"/>
            </a:endParaRPr>
          </a:p>
        </p:txBody>
      </p:sp>
      <p:pic>
        <p:nvPicPr>
          <p:cNvPr id="52252" name="Picture 66" descr="&lt;EMPTY&gt;"/>
          <p:cNvPicPr>
            <a:picLocks noChangeAspect="1" noChangeArrowheads="1"/>
          </p:cNvPicPr>
          <p:nvPr>
            <p:custDataLst>
              <p:tags r:id="rId26"/>
            </p:custDataLst>
          </p:nvPr>
        </p:nvPicPr>
        <p:blipFill>
          <a:blip r:embed="rId52" cstate="print"/>
          <a:srcRect/>
          <a:stretch>
            <a:fillRect/>
          </a:stretch>
        </p:blipFill>
        <p:spPr bwMode="auto">
          <a:xfrm>
            <a:off x="106379963" y="106299000"/>
            <a:ext cx="720725" cy="7775575"/>
          </a:xfrm>
          <a:prstGeom prst="rect">
            <a:avLst/>
          </a:prstGeom>
          <a:solidFill>
            <a:srgbClr val="AABA0A">
              <a:alpha val="54901"/>
            </a:srgbClr>
          </a:solidFill>
          <a:ln w="9525" algn="in">
            <a:noFill/>
            <a:miter lim="800000"/>
            <a:headEnd/>
            <a:tailEnd/>
          </a:ln>
        </p:spPr>
      </p:pic>
      <p:pic>
        <p:nvPicPr>
          <p:cNvPr id="52253" name="Picture 67" descr="&lt;EMPTY&gt;"/>
          <p:cNvPicPr>
            <a:picLocks noChangeAspect="1" noChangeArrowheads="1"/>
          </p:cNvPicPr>
          <p:nvPr>
            <p:custDataLst>
              <p:tags r:id="rId27"/>
            </p:custDataLst>
          </p:nvPr>
        </p:nvPicPr>
        <p:blipFill>
          <a:blip r:embed="rId52" cstate="print"/>
          <a:srcRect/>
          <a:stretch>
            <a:fillRect/>
          </a:stretch>
        </p:blipFill>
        <p:spPr bwMode="auto">
          <a:xfrm>
            <a:off x="106595863" y="106514900"/>
            <a:ext cx="720725" cy="7775575"/>
          </a:xfrm>
          <a:prstGeom prst="rect">
            <a:avLst/>
          </a:prstGeom>
          <a:solidFill>
            <a:srgbClr val="AABA0A">
              <a:alpha val="54901"/>
            </a:srgbClr>
          </a:solidFill>
          <a:ln w="9525" algn="in">
            <a:noFill/>
            <a:miter lim="800000"/>
            <a:headEnd/>
            <a:tailEnd/>
          </a:ln>
        </p:spPr>
      </p:pic>
      <p:pic>
        <p:nvPicPr>
          <p:cNvPr id="52254" name="Picture 69" descr="&lt;EMPTY&gt;"/>
          <p:cNvPicPr>
            <a:picLocks noChangeAspect="1" noChangeArrowheads="1"/>
          </p:cNvPicPr>
          <p:nvPr>
            <p:custDataLst>
              <p:tags r:id="rId28"/>
            </p:custDataLst>
          </p:nvPr>
        </p:nvPicPr>
        <p:blipFill>
          <a:blip r:embed="rId52" cstate="print"/>
          <a:srcRect/>
          <a:stretch>
            <a:fillRect/>
          </a:stretch>
        </p:blipFill>
        <p:spPr bwMode="auto">
          <a:xfrm>
            <a:off x="106811763" y="106730800"/>
            <a:ext cx="720725" cy="7775575"/>
          </a:xfrm>
          <a:prstGeom prst="rect">
            <a:avLst/>
          </a:prstGeom>
          <a:solidFill>
            <a:srgbClr val="AABA0A">
              <a:alpha val="54901"/>
            </a:srgbClr>
          </a:solidFill>
          <a:ln w="9525" algn="in">
            <a:noFill/>
            <a:miter lim="800000"/>
            <a:headEnd/>
            <a:tailEnd/>
          </a:ln>
        </p:spPr>
      </p:pic>
      <p:pic>
        <p:nvPicPr>
          <p:cNvPr id="52255" name="Picture 70" descr="&lt;EMPTY&gt;"/>
          <p:cNvPicPr>
            <a:picLocks noChangeAspect="1" noChangeArrowheads="1"/>
          </p:cNvPicPr>
          <p:nvPr>
            <p:custDataLst>
              <p:tags r:id="rId29"/>
            </p:custDataLst>
          </p:nvPr>
        </p:nvPicPr>
        <p:blipFill>
          <a:blip r:embed="rId52" cstate="print"/>
          <a:srcRect/>
          <a:stretch>
            <a:fillRect/>
          </a:stretch>
        </p:blipFill>
        <p:spPr bwMode="auto">
          <a:xfrm>
            <a:off x="107027663" y="106946700"/>
            <a:ext cx="720725" cy="7775575"/>
          </a:xfrm>
          <a:prstGeom prst="rect">
            <a:avLst/>
          </a:prstGeom>
          <a:solidFill>
            <a:srgbClr val="AABA0A">
              <a:alpha val="54901"/>
            </a:srgbClr>
          </a:solidFill>
          <a:ln w="9525" algn="in">
            <a:noFill/>
            <a:miter lim="800000"/>
            <a:headEnd/>
            <a:tailEnd/>
          </a:ln>
        </p:spPr>
      </p:pic>
      <p:pic>
        <p:nvPicPr>
          <p:cNvPr id="52256" name="Picture 73" descr="&lt;EMPTY&gt;"/>
          <p:cNvPicPr>
            <a:picLocks noChangeAspect="1" noChangeArrowheads="1"/>
          </p:cNvPicPr>
          <p:nvPr>
            <p:custDataLst>
              <p:tags r:id="rId30"/>
            </p:custDataLst>
          </p:nvPr>
        </p:nvPicPr>
        <p:blipFill>
          <a:blip r:embed="rId52" cstate="print"/>
          <a:srcRect/>
          <a:stretch>
            <a:fillRect/>
          </a:stretch>
        </p:blipFill>
        <p:spPr bwMode="auto">
          <a:xfrm>
            <a:off x="107243563" y="107162600"/>
            <a:ext cx="720725" cy="7775575"/>
          </a:xfrm>
          <a:prstGeom prst="rect">
            <a:avLst/>
          </a:prstGeom>
          <a:solidFill>
            <a:srgbClr val="AABA0A">
              <a:alpha val="54901"/>
            </a:srgbClr>
          </a:solidFill>
          <a:ln w="9525" algn="in">
            <a:noFill/>
            <a:miter lim="800000"/>
            <a:headEnd/>
            <a:tailEnd/>
          </a:ln>
        </p:spPr>
      </p:pic>
      <p:pic>
        <p:nvPicPr>
          <p:cNvPr id="52257" name="Picture 74" descr="&lt;EMPTY&gt;"/>
          <p:cNvPicPr>
            <a:picLocks noChangeAspect="1" noChangeArrowheads="1"/>
          </p:cNvPicPr>
          <p:nvPr>
            <p:custDataLst>
              <p:tags r:id="rId31"/>
            </p:custDataLst>
          </p:nvPr>
        </p:nvPicPr>
        <p:blipFill>
          <a:blip r:embed="rId52" cstate="print"/>
          <a:srcRect/>
          <a:stretch>
            <a:fillRect/>
          </a:stretch>
        </p:blipFill>
        <p:spPr bwMode="auto">
          <a:xfrm>
            <a:off x="107459463" y="107378500"/>
            <a:ext cx="720725" cy="7775575"/>
          </a:xfrm>
          <a:prstGeom prst="rect">
            <a:avLst/>
          </a:prstGeom>
          <a:solidFill>
            <a:srgbClr val="AABA0A">
              <a:alpha val="54901"/>
            </a:srgbClr>
          </a:solidFill>
          <a:ln w="9525" algn="in">
            <a:noFill/>
            <a:miter lim="800000"/>
            <a:headEnd/>
            <a:tailEnd/>
          </a:ln>
        </p:spPr>
      </p:pic>
      <p:pic>
        <p:nvPicPr>
          <p:cNvPr id="52258" name="Picture 78" descr="&lt;EMPTY&gt;"/>
          <p:cNvPicPr>
            <a:picLocks noChangeAspect="1" noChangeArrowheads="1"/>
          </p:cNvPicPr>
          <p:nvPr>
            <p:custDataLst>
              <p:tags r:id="rId32"/>
            </p:custDataLst>
          </p:nvPr>
        </p:nvPicPr>
        <p:blipFill>
          <a:blip r:embed="rId52" cstate="print"/>
          <a:srcRect/>
          <a:stretch>
            <a:fillRect/>
          </a:stretch>
        </p:blipFill>
        <p:spPr bwMode="auto">
          <a:xfrm>
            <a:off x="107675363" y="107594400"/>
            <a:ext cx="720725" cy="7775575"/>
          </a:xfrm>
          <a:prstGeom prst="rect">
            <a:avLst/>
          </a:prstGeom>
          <a:solidFill>
            <a:srgbClr val="AABA0A">
              <a:alpha val="54901"/>
            </a:srgbClr>
          </a:solidFill>
          <a:ln w="9525" algn="in">
            <a:noFill/>
            <a:miter lim="800000"/>
            <a:headEnd/>
            <a:tailEnd/>
          </a:ln>
        </p:spPr>
      </p:pic>
      <p:sp>
        <p:nvSpPr>
          <p:cNvPr id="59" name="ZoneTexte 7"/>
          <p:cNvSpPr txBox="1">
            <a:spLocks noChangeArrowheads="1"/>
          </p:cNvSpPr>
          <p:nvPr>
            <p:custDataLst>
              <p:tags r:id="rId33"/>
            </p:custDataLst>
          </p:nvPr>
        </p:nvSpPr>
        <p:spPr bwMode="auto">
          <a:xfrm>
            <a:off x="536575" y="4419600"/>
            <a:ext cx="8072438" cy="1723549"/>
          </a:xfrm>
          <a:prstGeom prst="rect">
            <a:avLst/>
          </a:prstGeom>
          <a:noFill/>
          <a:ln w="9525">
            <a:noFill/>
            <a:miter lim="800000"/>
            <a:headEnd/>
            <a:tailEnd/>
          </a:ln>
        </p:spPr>
        <p:txBody>
          <a:bodyPr>
            <a:spAutoFit/>
          </a:bodyPr>
          <a:lstStyle/>
          <a:p>
            <a:pPr algn="ctr">
              <a:spcBef>
                <a:spcPts val="600"/>
              </a:spcBef>
              <a:defRPr/>
            </a:pPr>
            <a:r>
              <a:rPr lang="fr-FR" sz="2400" kern="0" dirty="0">
                <a:solidFill>
                  <a:schemeClr val="bg1"/>
                </a:solidFill>
                <a:effectLst>
                  <a:outerShdw blurRad="38100" dist="38100" dir="2700000" algn="tl">
                    <a:srgbClr val="000000">
                      <a:alpha val="43137"/>
                    </a:srgbClr>
                  </a:outerShdw>
                </a:effectLst>
                <a:latin typeface="Century Gothic" pitchFamily="34" charset="0"/>
                <a:cs typeface="Arial" pitchFamily="34" charset="0"/>
              </a:rPr>
              <a:t>M</a:t>
            </a:r>
            <a:r>
              <a:rPr lang="fr-FR" sz="2400" kern="0" baseline="30000" dirty="0">
                <a:solidFill>
                  <a:schemeClr val="bg1"/>
                </a:solidFill>
                <a:effectLst>
                  <a:outerShdw blurRad="38100" dist="38100" dir="2700000" algn="tl">
                    <a:srgbClr val="000000">
                      <a:alpha val="43137"/>
                    </a:srgbClr>
                  </a:outerShdw>
                </a:effectLst>
                <a:latin typeface="Century Gothic" pitchFamily="34" charset="0"/>
                <a:cs typeface="Arial" pitchFamily="34" charset="0"/>
              </a:rPr>
              <a:t>e</a:t>
            </a:r>
            <a:r>
              <a:rPr lang="fr-FR" sz="2400" kern="0" dirty="0">
                <a:solidFill>
                  <a:schemeClr val="bg1"/>
                </a:solidFill>
                <a:effectLst>
                  <a:outerShdw blurRad="38100" dist="38100" dir="2700000" algn="tl">
                    <a:srgbClr val="000000">
                      <a:alpha val="43137"/>
                    </a:srgbClr>
                  </a:outerShdw>
                </a:effectLst>
                <a:latin typeface="Century Gothic" pitchFamily="34" charset="0"/>
                <a:cs typeface="Arial" pitchFamily="34" charset="0"/>
              </a:rPr>
              <a:t> Odette Gagné</a:t>
            </a:r>
          </a:p>
          <a:p>
            <a:pPr algn="ctr">
              <a:spcBef>
                <a:spcPts val="600"/>
              </a:spcBef>
              <a:defRPr/>
            </a:pPr>
            <a:r>
              <a:rPr lang="fr-FR" sz="2400" kern="0" dirty="0">
                <a:solidFill>
                  <a:schemeClr val="bg1"/>
                </a:solidFill>
                <a:effectLst>
                  <a:outerShdw blurRad="38100" dist="38100" dir="2700000" algn="tl">
                    <a:srgbClr val="000000">
                      <a:alpha val="43137"/>
                    </a:srgbClr>
                  </a:outerShdw>
                </a:effectLst>
                <a:latin typeface="Century Gothic" pitchFamily="34" charset="0"/>
                <a:cs typeface="Arial" pitchFamily="34" charset="0"/>
              </a:rPr>
              <a:t>Coordonnatrice à la Commission d’examen </a:t>
            </a:r>
            <a:br>
              <a:rPr lang="fr-FR" sz="2400" kern="0" dirty="0">
                <a:solidFill>
                  <a:schemeClr val="bg1"/>
                </a:solidFill>
                <a:effectLst>
                  <a:outerShdw blurRad="38100" dist="38100" dir="2700000" algn="tl">
                    <a:srgbClr val="000000">
                      <a:alpha val="43137"/>
                    </a:srgbClr>
                  </a:outerShdw>
                </a:effectLst>
                <a:latin typeface="Century Gothic" pitchFamily="34" charset="0"/>
                <a:cs typeface="Arial" pitchFamily="34" charset="0"/>
              </a:rPr>
            </a:br>
            <a:r>
              <a:rPr lang="fr-FR" sz="2400" kern="0" dirty="0">
                <a:solidFill>
                  <a:schemeClr val="bg1"/>
                </a:solidFill>
                <a:effectLst>
                  <a:outerShdw blurRad="38100" dist="38100" dir="2700000" algn="tl">
                    <a:srgbClr val="000000">
                      <a:alpha val="43137"/>
                    </a:srgbClr>
                  </a:outerShdw>
                </a:effectLst>
                <a:latin typeface="Century Gothic" pitchFamily="34" charset="0"/>
                <a:cs typeface="Arial" pitchFamily="34" charset="0"/>
              </a:rPr>
              <a:t>des troubles mentaux du Québec</a:t>
            </a:r>
          </a:p>
          <a:p>
            <a:pPr algn="ctr">
              <a:spcBef>
                <a:spcPts val="600"/>
              </a:spcBef>
              <a:defRPr/>
            </a:pPr>
            <a:r>
              <a:rPr lang="fr-FR" sz="2400" kern="0" dirty="0">
                <a:solidFill>
                  <a:schemeClr val="bg1"/>
                </a:solidFill>
                <a:effectLst>
                  <a:outerShdw blurRad="38100" dist="38100" dir="2700000" algn="tl">
                    <a:srgbClr val="000000">
                      <a:alpha val="43137"/>
                    </a:srgbClr>
                  </a:outerShdw>
                </a:effectLst>
                <a:latin typeface="Century Gothic" pitchFamily="34" charset="0"/>
                <a:cs typeface="Arial" pitchFamily="34" charset="0"/>
              </a:rPr>
              <a:t>Avril 2024</a:t>
            </a:r>
            <a:endParaRPr lang="fr-FR" sz="2600" kern="0" dirty="0">
              <a:solidFill>
                <a:schemeClr val="bg1"/>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52261" name="ZoneTexte 10"/>
          <p:cNvSpPr txBox="1">
            <a:spLocks noChangeArrowheads="1"/>
          </p:cNvSpPr>
          <p:nvPr>
            <p:custDataLst>
              <p:tags r:id="rId34"/>
            </p:custDataLst>
          </p:nvPr>
        </p:nvSpPr>
        <p:spPr bwMode="auto">
          <a:xfrm>
            <a:off x="600075" y="941388"/>
            <a:ext cx="8169275" cy="2308225"/>
          </a:xfrm>
          <a:prstGeom prst="rect">
            <a:avLst/>
          </a:prstGeom>
          <a:noFill/>
          <a:ln w="9525">
            <a:noFill/>
            <a:miter lim="800000"/>
            <a:headEnd/>
            <a:tailEnd/>
          </a:ln>
        </p:spPr>
        <p:txBody>
          <a:bodyPr>
            <a:spAutoFit/>
          </a:bodyPr>
          <a:lstStyle/>
          <a:p>
            <a:pPr algn="r">
              <a:spcBef>
                <a:spcPct val="30000"/>
              </a:spcBef>
              <a:spcAft>
                <a:spcPts val="1800"/>
              </a:spcAft>
            </a:pPr>
            <a:r>
              <a:rPr lang="fr-CA" sz="4800" dirty="0">
                <a:solidFill>
                  <a:schemeClr val="bg1"/>
                </a:solidFill>
                <a:latin typeface="Century Gothic" pitchFamily="34" charset="0"/>
                <a:ea typeface="MS PGothic" pitchFamily="34" charset="-128"/>
                <a:cs typeface="Levenim MT" pitchFamily="2" charset="-79"/>
              </a:rPr>
              <a:t>La Commission d’examen</a:t>
            </a:r>
            <a:br>
              <a:rPr lang="fr-CA" sz="4800" dirty="0">
                <a:solidFill>
                  <a:schemeClr val="bg1"/>
                </a:solidFill>
                <a:latin typeface="Century Gothic" pitchFamily="34" charset="0"/>
                <a:ea typeface="MS PGothic" pitchFamily="34" charset="-128"/>
                <a:cs typeface="Levenim MT" pitchFamily="2" charset="-79"/>
              </a:rPr>
            </a:br>
            <a:r>
              <a:rPr lang="fr-CA" sz="4800" dirty="0">
                <a:solidFill>
                  <a:schemeClr val="bg1"/>
                </a:solidFill>
                <a:latin typeface="Century Gothic" pitchFamily="34" charset="0"/>
                <a:ea typeface="MS PGothic" pitchFamily="34" charset="-128"/>
                <a:cs typeface="Levenim MT" pitchFamily="2" charset="-79"/>
              </a:rPr>
              <a:t>des troubles mentaux</a:t>
            </a:r>
            <a:br>
              <a:rPr lang="fr-CA" sz="4800" dirty="0">
                <a:solidFill>
                  <a:schemeClr val="bg1"/>
                </a:solidFill>
                <a:latin typeface="Century Gothic" pitchFamily="34" charset="0"/>
                <a:ea typeface="MS PGothic" pitchFamily="34" charset="-128"/>
                <a:cs typeface="Levenim MT" pitchFamily="2" charset="-79"/>
              </a:rPr>
            </a:br>
            <a:r>
              <a:rPr lang="fr-CA" sz="4800" dirty="0">
                <a:solidFill>
                  <a:schemeClr val="bg1"/>
                </a:solidFill>
                <a:latin typeface="Century Gothic" pitchFamily="34" charset="0"/>
                <a:ea typeface="MS PGothic" pitchFamily="34" charset="-128"/>
                <a:cs typeface="Levenim MT" pitchFamily="2" charset="-79"/>
              </a:rPr>
              <a:t>du Québec</a:t>
            </a:r>
            <a:endParaRPr lang="fr-FR" sz="4800" i="1" dirty="0">
              <a:solidFill>
                <a:schemeClr val="bg1"/>
              </a:solidFill>
              <a:latin typeface="Century Gothic" pitchFamily="34" charset="0"/>
              <a:ea typeface="MS PGothic" pitchFamily="34" charset="-128"/>
              <a:cs typeface="Levenim MT" pitchFamily="2" charset="-79"/>
            </a:endParaRPr>
          </a:p>
        </p:txBody>
      </p:sp>
      <p:pic>
        <p:nvPicPr>
          <p:cNvPr id="52262" name="Picture 38" descr="C:\Users\LANTNICO0001\AppData\Local\Microsoft\Windows\Temporary Internet Files\Content.Outlook\02LPD2J1\Logo_Tribunal.png"/>
          <p:cNvPicPr>
            <a:picLocks noChangeAspect="1" noChangeArrowheads="1"/>
          </p:cNvPicPr>
          <p:nvPr/>
        </p:nvPicPr>
        <p:blipFill>
          <a:blip r:embed="rId53" cstate="print"/>
          <a:srcRect/>
          <a:stretch>
            <a:fillRect/>
          </a:stretch>
        </p:blipFill>
        <p:spPr bwMode="auto">
          <a:xfrm>
            <a:off x="250825" y="5670550"/>
            <a:ext cx="2133600" cy="801688"/>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2" y="1609816"/>
            <a:ext cx="7623175" cy="5570756"/>
          </a:xfrm>
          <a:prstGeom prst="rect">
            <a:avLst/>
          </a:prstGeom>
          <a:noFill/>
          <a:ln w="9525">
            <a:noFill/>
            <a:miter lim="800000"/>
            <a:headEnd/>
            <a:tailEnd/>
          </a:ln>
        </p:spPr>
        <p:txBody>
          <a:bodyPr>
            <a:spAutoFit/>
          </a:bodyPr>
          <a:lstStyle/>
          <a:p>
            <a:pPr marL="361950"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Documents devant être transmis à la CETM, sans délai, </a:t>
            </a:r>
            <a:r>
              <a:rPr lang="fr-CA" sz="2400" u="sng" dirty="0">
                <a:solidFill>
                  <a:schemeClr val="bg1"/>
                </a:solidFill>
                <a:effectLst>
                  <a:outerShdw blurRad="38100" dist="38100" dir="2700000" algn="tl">
                    <a:srgbClr val="000000">
                      <a:alpha val="43137"/>
                    </a:srgbClr>
                  </a:outerShdw>
                </a:effectLst>
                <a:latin typeface="+mn-lt"/>
              </a:rPr>
              <a:t>par le DPCP</a:t>
            </a:r>
            <a:r>
              <a:rPr lang="fr-CA" sz="2400" dirty="0">
                <a:solidFill>
                  <a:schemeClr val="bg1"/>
                </a:solidFill>
                <a:effectLst>
                  <a:outerShdw blurRad="38100" dist="38100" dir="2700000" algn="tl">
                    <a:srgbClr val="000000">
                      <a:alpha val="43137"/>
                    </a:srgbClr>
                  </a:outerShdw>
                </a:effectLst>
                <a:latin typeface="+mn-lt"/>
              </a:rPr>
              <a:t> (Directive TRO-1 – applicable aux cours municipales) :</a:t>
            </a:r>
          </a:p>
          <a:p>
            <a:pPr marL="812800" indent="-457200" eaLnBrk="0" hangingPunct="0">
              <a:spcBef>
                <a:spcPts val="0"/>
              </a:spcBef>
              <a:spcAft>
                <a:spcPts val="3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L’ordonnance émise (s’il en a copie)</a:t>
            </a:r>
          </a:p>
          <a:p>
            <a:pPr marL="812800" indent="-457200" eaLnBrk="0" hangingPunct="0">
              <a:spcBef>
                <a:spcPts val="0"/>
              </a:spcBef>
              <a:spcAft>
                <a:spcPts val="3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Le précis des faits épuré des renseignements confidentiels énumérés à l’article 10 de la directive PRE-1</a:t>
            </a:r>
          </a:p>
          <a:p>
            <a:pPr marL="812800" indent="-457200" eaLnBrk="0" hangingPunct="0">
              <a:spcBef>
                <a:spcPts val="0"/>
              </a:spcBef>
              <a:spcAft>
                <a:spcPts val="3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déclaration de la victime sur les conséquences du crime (obligation de la CETM de s’enquérir, notamment, auprès du poursuivant si la victime a été informée de la possibilité de rédiger une déclaration 672.5 (15.2 </a:t>
            </a:r>
            <a:r>
              <a:rPr lang="fr-CA" sz="2400" dirty="0" err="1">
                <a:ln>
                  <a:prstDash val="solid"/>
                </a:ln>
                <a:solidFill>
                  <a:schemeClr val="bg1"/>
                </a:solidFill>
                <a:effectLst>
                  <a:outerShdw blurRad="38100" dist="38100" dir="2700000" algn="tl">
                    <a:srgbClr val="000000">
                      <a:alpha val="43137"/>
                    </a:srgbClr>
                  </a:outerShdw>
                </a:effectLst>
                <a:latin typeface="+mn-lt"/>
                <a:cs typeface="Arial" pitchFamily="34" charset="0"/>
              </a:rPr>
              <a:t>C.c.r</a:t>
            </a: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a:t>
            </a:r>
          </a:p>
          <a:p>
            <a:pPr marL="812800" indent="-457200" eaLnBrk="0" hangingPunct="0">
              <a:spcBef>
                <a:spcPts val="0"/>
              </a:spcBef>
              <a:spcAft>
                <a:spcPts val="3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Les antécédents criminels de l’accusé</a:t>
            </a:r>
          </a:p>
          <a:p>
            <a:pPr marL="812800" indent="-457200" eaLnBrk="0" hangingPunct="0">
              <a:spcBef>
                <a:spcPts val="0"/>
              </a:spcBef>
              <a:spcAft>
                <a:spcPts val="300"/>
              </a:spcAft>
              <a:buSzPct val="120000"/>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 </a:t>
            </a:r>
          </a:p>
        </p:txBody>
      </p:sp>
      <p:sp>
        <p:nvSpPr>
          <p:cNvPr id="6144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6144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669925" y="1779588"/>
            <a:ext cx="7816850" cy="4500562"/>
          </a:xfrm>
          <a:prstGeom prst="rect">
            <a:avLst/>
          </a:prstGeom>
          <a:noFill/>
          <a:ln w="9525">
            <a:noFill/>
            <a:miter lim="800000"/>
            <a:headEnd/>
            <a:tailEnd/>
          </a:ln>
        </p:spPr>
        <p:txBody>
          <a:bodyPr>
            <a:spAutoFit/>
          </a:bodyPr>
          <a:lstStyle/>
          <a:p>
            <a:pPr marL="361950"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L’ouverture du dossier CETM :</a:t>
            </a:r>
          </a:p>
          <a:p>
            <a:pPr marL="723900" indent="-368300" eaLnBrk="0" hangingPunct="0">
              <a:spcBef>
                <a:spcPts val="0"/>
              </a:spcBef>
              <a:spcAft>
                <a:spcPts val="3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Vérification si l’accusé est déjà connu = 1 dossier</a:t>
            </a:r>
          </a:p>
          <a:p>
            <a:pPr marL="723900" indent="-368300" eaLnBrk="0" hangingPunct="0">
              <a:spcBef>
                <a:spcPts val="0"/>
              </a:spcBef>
              <a:spcAft>
                <a:spcPts val="3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Détermination de l’hôpital responsable</a:t>
            </a:r>
          </a:p>
          <a:p>
            <a:pPr marL="1076325" indent="-361950" eaLnBrk="0" hangingPunct="0">
              <a:spcBef>
                <a:spcPts val="0"/>
              </a:spcBef>
              <a:spcAft>
                <a:spcPts val="300"/>
              </a:spcAft>
              <a:buSzPct val="120000"/>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1° consultation des documents de la cour de juridiction criminelle (PV, mandat de dépôt, décision)</a:t>
            </a:r>
          </a:p>
          <a:p>
            <a:pPr marL="1076325" indent="-361950" eaLnBrk="0" hangingPunct="0">
              <a:spcBef>
                <a:spcPts val="0"/>
              </a:spcBef>
              <a:spcAft>
                <a:spcPts val="300"/>
              </a:spcAft>
              <a:buSzPct val="120000"/>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2° consultation de l’historique dans le rapport d’évaluation psychiatrique</a:t>
            </a:r>
          </a:p>
          <a:p>
            <a:pPr marL="1076325" indent="-361950" eaLnBrk="0" hangingPunct="0">
              <a:spcBef>
                <a:spcPts val="0"/>
              </a:spcBef>
              <a:spcAft>
                <a:spcPts val="300"/>
              </a:spcAft>
              <a:buSzPct val="120000"/>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3° si aucune indication, lieu de résidence de l’accusé </a:t>
            </a:r>
          </a:p>
          <a:p>
            <a:pPr marL="723900" indent="-368300" eaLnBrk="0" hangingPunct="0">
              <a:spcBef>
                <a:spcPts val="0"/>
              </a:spcBef>
              <a:spcAft>
                <a:spcPts val="3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Ordonnance de traitement sous 672.58 C.cr. : ouverture du dossier seulement si l’accusé est toujours inapte à la fin de la durée de l’ordonnance </a:t>
            </a:r>
          </a:p>
        </p:txBody>
      </p:sp>
      <p:sp>
        <p:nvSpPr>
          <p:cNvPr id="6349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6349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63713"/>
            <a:ext cx="7623175" cy="4170362"/>
          </a:xfrm>
          <a:prstGeom prst="rect">
            <a:avLst/>
          </a:prstGeom>
          <a:noFill/>
          <a:ln w="9525">
            <a:noFill/>
            <a:miter lim="800000"/>
            <a:headEnd/>
            <a:tailEnd/>
          </a:ln>
        </p:spPr>
        <p:txBody>
          <a:bodyPr>
            <a:spAutoFit/>
          </a:bodyPr>
          <a:lstStyle/>
          <a:p>
            <a:pPr>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Les délais d’audience - À la suite du prononcé du verdict (672.47 C.cr.)</a:t>
            </a:r>
          </a:p>
          <a:p>
            <a:pPr>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les 45 jours après le verdict si aucune décision n’est rendue concernant la remise en liberté ou la détention de l’accusé et dans le cas de l’accusé à haut risque</a:t>
            </a:r>
            <a:endParaRPr lang="fr-FR" sz="24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Au plus tard 90 jours lorsque la cour a rendu une décision de détention ou de libération conditionnelle</a:t>
            </a:r>
            <a:endParaRPr lang="fr-FR" sz="24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Tout autre délai de moins de 90 jours fixé par la cour de juridiction criminelle </a:t>
            </a:r>
            <a:endParaRPr lang="fr-FR" sz="24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p:txBody>
      </p:sp>
      <p:sp>
        <p:nvSpPr>
          <p:cNvPr id="6451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6451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28788"/>
            <a:ext cx="7623175" cy="3985706"/>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Les délais d’audience - La révision annuelle (672.81(1) C.cr.)</a:t>
            </a:r>
          </a:p>
          <a:p>
            <a:pPr algn="just">
              <a:defRPr/>
            </a:pPr>
            <a:endParaRPr lang="fr-CA"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Des révisions annuelles doivent être tenues tant et aussi longtemps que l’accusé n’est pas déclaré apte à subir son procès ou n’est pas libéré inconditionnellement</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les 12 mois qui suivent la </a:t>
            </a:r>
            <a:r>
              <a:rPr lang="fr-CA" sz="2400">
                <a:solidFill>
                  <a:schemeClr val="bg1"/>
                </a:solidFill>
                <a:effectLst>
                  <a:outerShdw blurRad="38100" dist="38100" dir="2700000" algn="tl">
                    <a:srgbClr val="000000">
                      <a:alpha val="43137"/>
                    </a:srgbClr>
                  </a:outerShdw>
                </a:effectLst>
                <a:latin typeface="+mn-lt"/>
                <a:cs typeface="Arial" pitchFamily="34" charset="0"/>
              </a:rPr>
              <a:t>dernière décision</a:t>
            </a: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Prorogation du délai préalable à la tenue d’une audience de révision possible dans certains cas jusqu’à un maximum de 24 ou 36 mois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6553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6554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60513"/>
            <a:ext cx="7861300" cy="4700587"/>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Les délais d’audience - La révision annuelle (672.81(1) C.cr.) (suite)</a:t>
            </a:r>
          </a:p>
          <a:p>
            <a:pPr>
              <a:defRPr/>
            </a:pPr>
            <a:endParaRPr lang="fr-CA" sz="105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les 24 mois qui suivent la dernière décision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727075" indent="-371475" eaLnBrk="0" hangingPunct="0">
              <a:spcBef>
                <a:spcPts val="600"/>
              </a:spcBef>
              <a:spcAft>
                <a:spcPts val="600"/>
              </a:spcAft>
              <a:buSzPct val="125000"/>
              <a:buFont typeface="Arial"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l’accusé est représenté par un avocat et que l’accusé et le procureur général y consentent (672.81(1.1) C.cr.) ou</a:t>
            </a:r>
          </a:p>
          <a:p>
            <a:pPr marL="727075" indent="-371475" eaLnBrk="0" hangingPunct="0">
              <a:spcBef>
                <a:spcPts val="600"/>
              </a:spcBef>
              <a:spcAft>
                <a:spcPts val="600"/>
              </a:spcAft>
              <a:buSzPct val="125000"/>
              <a:buFont typeface="Arial"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l’accusé est non criminellement responsable relativement  à une infraction grave contre la personne, qu’il est en détention, que cette détention demeure nécessaire pendant la période prorogée et qu’il n’y a pas d’amélioration prévue (672.81(1.2) C.cr.)</a:t>
            </a:r>
          </a:p>
        </p:txBody>
      </p:sp>
      <p:sp>
        <p:nvSpPr>
          <p:cNvPr id="62467" name="Text Box 12"/>
          <p:cNvSpPr txBox="1">
            <a:spLocks noChangeArrowheads="1"/>
          </p:cNvSpPr>
          <p:nvPr>
            <p:custDataLst>
              <p:tags r:id="rId2"/>
            </p:custDataLst>
          </p:nvPr>
        </p:nvSpPr>
        <p:spPr bwMode="auto">
          <a:xfrm>
            <a:off x="0" y="0"/>
            <a:ext cx="3810000" cy="279400"/>
          </a:xfrm>
          <a:prstGeom prst="rect">
            <a:avLst/>
          </a:prstGeom>
          <a:noFill/>
          <a:ln w="9525" algn="ctr">
            <a:noFill/>
            <a:miter lim="800000"/>
            <a:headEnd/>
            <a:tailEnd/>
          </a:ln>
        </p:spPr>
        <p:txBody>
          <a:bodyPr lIns="94557" tIns="47278" rIns="94557" bIns="47278">
            <a:spAutoFit/>
          </a:bodyPr>
          <a:lstStyle/>
          <a:p>
            <a:pPr>
              <a:spcBef>
                <a:spcPct val="30000"/>
              </a:spcBef>
              <a:defRPr/>
            </a:pPr>
            <a:endParaRPr lang="fr-CA">
              <a:latin typeface="+mn-lt"/>
            </a:endParaRPr>
          </a:p>
        </p:txBody>
      </p:sp>
      <p:sp>
        <p:nvSpPr>
          <p:cNvPr id="62468" name="Text Box 13"/>
          <p:cNvSpPr txBox="1">
            <a:spLocks noChangeArrowheads="1"/>
          </p:cNvSpPr>
          <p:nvPr>
            <p:custDataLst>
              <p:tags r:id="rId3"/>
            </p:custDataLst>
          </p:nvPr>
        </p:nvSpPr>
        <p:spPr bwMode="auto">
          <a:xfrm>
            <a:off x="0" y="0"/>
            <a:ext cx="3810000" cy="279400"/>
          </a:xfrm>
          <a:prstGeom prst="rect">
            <a:avLst/>
          </a:prstGeom>
          <a:noFill/>
          <a:ln w="9525" algn="ctr">
            <a:noFill/>
            <a:miter lim="800000"/>
            <a:headEnd/>
            <a:tailEnd/>
          </a:ln>
        </p:spPr>
        <p:txBody>
          <a:bodyPr lIns="94557" tIns="47278" rIns="94557" bIns="47278">
            <a:spAutoFit/>
          </a:bodyPr>
          <a:lstStyle/>
          <a:p>
            <a:pPr>
              <a:spcBef>
                <a:spcPct val="30000"/>
              </a:spcBef>
              <a:defRPr/>
            </a:pPr>
            <a:endParaRPr lang="fr-CA">
              <a:latin typeface="+mn-lt"/>
            </a:endParaRPr>
          </a:p>
        </p:txBody>
      </p:sp>
      <p:sp>
        <p:nvSpPr>
          <p:cNvPr id="10"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60513"/>
            <a:ext cx="7623175" cy="4700587"/>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Les délais d’audience - La révision annuelle (672.81(1) C.cr.) (suite)</a:t>
            </a:r>
          </a:p>
          <a:p>
            <a:pPr>
              <a:defRPr/>
            </a:pPr>
            <a:endParaRPr lang="fr-CA" sz="105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les 36 mois qui suivent la dernière audience dans le cas d’un accusé à haut risque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727075" indent="-371475" eaLnBrk="0" hangingPunct="0">
              <a:spcBef>
                <a:spcPts val="600"/>
              </a:spcBef>
              <a:spcAft>
                <a:spcPts val="600"/>
              </a:spcAft>
              <a:buSzPct val="125000"/>
              <a:buFont typeface="Arial"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l’accusé est représenté par un avocat et que l’accusé et le procureur général y consentent (672.81(1.31) C.cr.) ou</a:t>
            </a:r>
          </a:p>
          <a:p>
            <a:pPr marL="727075" indent="-371475" eaLnBrk="0" hangingPunct="0">
              <a:spcBef>
                <a:spcPts val="600"/>
              </a:spcBef>
              <a:spcAft>
                <a:spcPts val="600"/>
              </a:spcAft>
              <a:buSzPct val="125000"/>
              <a:buFont typeface="Arial"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 CETM est convaincue que l’état de l’accusé ne s’améliorera probablement pas et que sa détention demeure nécessaire pendant la période de prolongation (672.81(1.32) C.cr.)</a:t>
            </a:r>
          </a:p>
        </p:txBody>
      </p:sp>
      <p:sp>
        <p:nvSpPr>
          <p:cNvPr id="62467" name="Text Box 12"/>
          <p:cNvSpPr txBox="1">
            <a:spLocks noChangeArrowheads="1"/>
          </p:cNvSpPr>
          <p:nvPr>
            <p:custDataLst>
              <p:tags r:id="rId2"/>
            </p:custDataLst>
          </p:nvPr>
        </p:nvSpPr>
        <p:spPr bwMode="auto">
          <a:xfrm>
            <a:off x="0" y="0"/>
            <a:ext cx="3810000" cy="279400"/>
          </a:xfrm>
          <a:prstGeom prst="rect">
            <a:avLst/>
          </a:prstGeom>
          <a:noFill/>
          <a:ln w="9525" algn="ctr">
            <a:noFill/>
            <a:miter lim="800000"/>
            <a:headEnd/>
            <a:tailEnd/>
          </a:ln>
        </p:spPr>
        <p:txBody>
          <a:bodyPr lIns="94557" tIns="47278" rIns="94557" bIns="47278">
            <a:spAutoFit/>
          </a:bodyPr>
          <a:lstStyle/>
          <a:p>
            <a:pPr>
              <a:spcBef>
                <a:spcPct val="30000"/>
              </a:spcBef>
              <a:defRPr/>
            </a:pPr>
            <a:endParaRPr lang="fr-CA">
              <a:latin typeface="+mn-lt"/>
            </a:endParaRPr>
          </a:p>
        </p:txBody>
      </p:sp>
      <p:sp>
        <p:nvSpPr>
          <p:cNvPr id="62468" name="Text Box 13"/>
          <p:cNvSpPr txBox="1">
            <a:spLocks noChangeArrowheads="1"/>
          </p:cNvSpPr>
          <p:nvPr>
            <p:custDataLst>
              <p:tags r:id="rId3"/>
            </p:custDataLst>
          </p:nvPr>
        </p:nvSpPr>
        <p:spPr bwMode="auto">
          <a:xfrm>
            <a:off x="0" y="0"/>
            <a:ext cx="3810000" cy="279400"/>
          </a:xfrm>
          <a:prstGeom prst="rect">
            <a:avLst/>
          </a:prstGeom>
          <a:noFill/>
          <a:ln w="9525" algn="ctr">
            <a:noFill/>
            <a:miter lim="800000"/>
            <a:headEnd/>
            <a:tailEnd/>
          </a:ln>
        </p:spPr>
        <p:txBody>
          <a:bodyPr lIns="94557" tIns="47278" rIns="94557" bIns="47278">
            <a:spAutoFit/>
          </a:bodyPr>
          <a:lstStyle/>
          <a:p>
            <a:pPr>
              <a:spcBef>
                <a:spcPct val="30000"/>
              </a:spcBef>
              <a:defRPr/>
            </a:pPr>
            <a:endParaRPr lang="fr-CA">
              <a:latin typeface="+mn-lt"/>
            </a:endParaRPr>
          </a:p>
        </p:txBody>
      </p:sp>
      <p:sp>
        <p:nvSpPr>
          <p:cNvPr id="10"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60525"/>
            <a:ext cx="7623175" cy="4570482"/>
          </a:xfrm>
          <a:prstGeom prst="rect">
            <a:avLst/>
          </a:prstGeom>
          <a:noFill/>
          <a:ln w="9525">
            <a:noFill/>
            <a:miter lim="800000"/>
            <a:headEnd/>
            <a:tailEnd/>
          </a:ln>
        </p:spPr>
        <p:txBody>
          <a:bodyPr>
            <a:spAutoFit/>
          </a:bodyPr>
          <a:lstStyle/>
          <a:p>
            <a:pPr>
              <a:defRPr/>
            </a:pPr>
            <a:r>
              <a:rPr lang="fr-CA" sz="2400" b="1" dirty="0">
                <a:solidFill>
                  <a:srgbClr val="FFFFFF"/>
                </a:solidFill>
                <a:effectLst>
                  <a:outerShdw blurRad="38100" dist="38100" dir="2700000" algn="tl">
                    <a:srgbClr val="000000"/>
                  </a:outerShdw>
                </a:effectLst>
                <a:latin typeface="Calibri" pitchFamily="34" charset="0"/>
              </a:rPr>
              <a:t>Les délais d’audience - Autres cas de révision</a:t>
            </a:r>
          </a:p>
          <a:p>
            <a:pPr>
              <a:defRPr/>
            </a:pPr>
            <a:endParaRPr lang="fr-CA" sz="1600" dirty="0">
              <a:solidFill>
                <a:schemeClr val="bg1"/>
              </a:solidFill>
              <a:effectLst>
                <a:outerShdw blurRad="38100" dist="38100" dir="2700000" algn="tl">
                  <a:srgbClr val="000000"/>
                </a:outerShdw>
              </a:effectLst>
              <a:latin typeface="Calibri"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À la demande de l’hôpital (672.81(2) C.cr.) : dès que possible</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727075" indent="-371475" eaLnBrk="0" hangingPunct="0">
              <a:spcBef>
                <a:spcPts val="600"/>
              </a:spcBef>
              <a:spcAft>
                <a:spcPts val="600"/>
              </a:spcAft>
              <a:buSzPct val="125000"/>
              <a:buFont typeface="Arial"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Cas les plus communs :</a:t>
            </a:r>
          </a:p>
          <a:p>
            <a:pPr marL="1073150" indent="-360363" eaLnBrk="0" hangingPunct="0">
              <a:spcBef>
                <a:spcPts val="0"/>
              </a:spcBef>
              <a:buSzPct val="120000"/>
              <a:buFont typeface="Calibri"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Utilisation de la délégation de pouvoir</a:t>
            </a:r>
          </a:p>
          <a:p>
            <a:pPr marL="1073150" indent="-360363" eaLnBrk="0" hangingPunct="0">
              <a:spcBef>
                <a:spcPts val="0"/>
              </a:spcBef>
              <a:spcAft>
                <a:spcPts val="600"/>
              </a:spcAft>
              <a:buSzPct val="120000"/>
              <a:buFont typeface="Calibri"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Demande de changement de statut</a:t>
            </a:r>
          </a:p>
          <a:p>
            <a:pPr marL="727075" indent="-371475" eaLnBrk="0" hangingPunct="0">
              <a:spcBef>
                <a:spcPts val="600"/>
              </a:spcBef>
              <a:spcAft>
                <a:spcPts val="600"/>
              </a:spcAft>
              <a:buSzPct val="125000"/>
              <a:buFont typeface="Arial"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Conditions :</a:t>
            </a:r>
          </a:p>
          <a:p>
            <a:pPr marL="1073150" indent="-360363" eaLnBrk="0" hangingPunct="0">
              <a:spcBef>
                <a:spcPts val="0"/>
              </a:spcBef>
              <a:buSzPct val="120000"/>
              <a:buFont typeface="Calibri"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Demande écrite avec avis aux autres parties</a:t>
            </a:r>
          </a:p>
          <a:p>
            <a:pPr marL="1073150" indent="-360363" eaLnBrk="0" hangingPunct="0">
              <a:spcBef>
                <a:spcPts val="0"/>
              </a:spcBef>
              <a:spcAft>
                <a:spcPts val="600"/>
              </a:spcAft>
              <a:buSzPct val="120000"/>
              <a:buFont typeface="Calibri" pitchFamily="34" charset="0"/>
              <a:buChar char="‐"/>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Raisons de la demande, incluant tout changement de situation de l’accusé</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6861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6861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60525"/>
            <a:ext cx="7623175" cy="4570413"/>
          </a:xfrm>
          <a:prstGeom prst="rect">
            <a:avLst/>
          </a:prstGeom>
          <a:noFill/>
          <a:ln w="9525">
            <a:noFill/>
            <a:miter lim="800000"/>
            <a:headEnd/>
            <a:tailEnd/>
          </a:ln>
        </p:spPr>
        <p:txBody>
          <a:bodyPr>
            <a:spAutoFit/>
          </a:bodyPr>
          <a:lstStyle/>
          <a:p>
            <a:pPr>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Les délais d’audience - Autres cas de révision (suite)</a:t>
            </a:r>
          </a:p>
          <a:p>
            <a:pPr>
              <a:defRPr/>
            </a:pPr>
            <a:endParaRPr lang="fr-CA" sz="16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À la suite d’une peine d’emprisonnement alors que l’accusé fait l’objet d’une décision de détention rendue par la CETM (contrevenant à double statut) (672.81(3) C.cr.) : dès que possible</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À la suite du prononcé d’une ordonnance intérimaire </a:t>
            </a:r>
            <a:br>
              <a:rPr lang="fr-CA" sz="2400" dirty="0">
                <a:solidFill>
                  <a:schemeClr val="bg1"/>
                </a:solidFill>
                <a:effectLst>
                  <a:outerShdw blurRad="38100" dist="38100" dir="2700000" algn="tl">
                    <a:srgbClr val="000000">
                      <a:alpha val="43137"/>
                    </a:srgbClr>
                  </a:outerShdw>
                </a:effectLst>
                <a:latin typeface="+mn-lt"/>
                <a:cs typeface="Arial" pitchFamily="34" charset="0"/>
              </a:rPr>
            </a:br>
            <a:r>
              <a:rPr lang="fr-CA" sz="2400" dirty="0">
                <a:solidFill>
                  <a:schemeClr val="bg1"/>
                </a:solidFill>
                <a:effectLst>
                  <a:outerShdw blurRad="38100" dist="38100" dir="2700000" algn="tl">
                    <a:srgbClr val="000000">
                      <a:alpha val="43137"/>
                    </a:srgbClr>
                  </a:outerShdw>
                </a:effectLst>
                <a:latin typeface="+mn-lt"/>
                <a:cs typeface="Arial" pitchFamily="34" charset="0"/>
              </a:rPr>
              <a:t>(672.93 C.cr.) : dès que possible </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À la demande d’une partie, incluant l’accusé (672.82 C.cr.) : facultative</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À la propre initiative de la CETM (672.82 C.cr.)</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6963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6963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566738" y="1660525"/>
            <a:ext cx="8010525" cy="4693593"/>
          </a:xfrm>
          <a:prstGeom prst="rect">
            <a:avLst/>
          </a:prstGeom>
          <a:noFill/>
          <a:ln w="9525">
            <a:noFill/>
            <a:miter lim="800000"/>
            <a:headEnd/>
            <a:tailEnd/>
          </a:ln>
        </p:spPr>
        <p:txBody>
          <a:bodyPr>
            <a:spAutoFit/>
          </a:bodyPr>
          <a:lstStyle/>
          <a:p>
            <a:pPr>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Les lieux d’audience</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les 45 hôpitaux désignés par le ministre de la Santé et des Services sociaux par arrêté ministériel pour faciliter la présence de l’accusé détenu et celle du personnel clinique et hospitalier – </a:t>
            </a:r>
            <a:r>
              <a:rPr lang="fr-FR" sz="2400" dirty="0">
                <a:solidFill>
                  <a:schemeClr val="bg1"/>
                </a:solidFill>
                <a:effectLst>
                  <a:outerShdw blurRad="38100" dist="38100" dir="2700000" algn="tl">
                    <a:srgbClr val="000000">
                      <a:alpha val="43137"/>
                    </a:srgbClr>
                  </a:outerShdw>
                </a:effectLst>
                <a:latin typeface="+mn-lt"/>
                <a:cs typeface="Arial" pitchFamily="34" charset="0"/>
              </a:rPr>
              <a:t>sauf dérogation du lieu d’audience autorisée par la présidence de la CETM</a:t>
            </a: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Nouvel arrêté ministériel le 6 décembre 2017</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Arrêté applicable tant à la cour de juridiction criminelle qu’à la CETM</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Arrêté désigne les hôpitaux en vue de la garde, du traitement et de l’évaluation d’un accusé ou d’un adolescent</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7065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7066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81150"/>
            <a:ext cx="7623175" cy="3431709"/>
          </a:xfrm>
          <a:prstGeom prst="rect">
            <a:avLst/>
          </a:prstGeom>
          <a:noFill/>
          <a:ln w="9525">
            <a:noFill/>
            <a:miter lim="800000"/>
            <a:headEnd/>
            <a:tailEnd/>
          </a:ln>
        </p:spPr>
        <p:txBody>
          <a:bodyPr>
            <a:spAutoFit/>
          </a:bodyPr>
          <a:lstStyle/>
          <a:p>
            <a:pPr>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Les lieux d’audience (suite)</a:t>
            </a:r>
          </a:p>
          <a:p>
            <a:pPr>
              <a:defRPr/>
            </a:pPr>
            <a:endParaRPr lang="fr-CA" sz="1800" u="sng" dirty="0">
              <a:solidFill>
                <a:schemeClr val="bg1"/>
              </a:solidFill>
              <a:effectLst>
                <a:outerShdw blurRad="38100" dist="38100" dir="2700000" algn="tl">
                  <a:srgbClr val="000000">
                    <a:alpha val="43137"/>
                  </a:srgbClr>
                </a:outerShdw>
              </a:effectLst>
              <a:latin typeface="+mn-lt"/>
              <a:cs typeface="Arial" pitchFamily="34" charset="0"/>
            </a:endParaRPr>
          </a:p>
          <a:p>
            <a:pPr>
              <a:defRPr/>
            </a:pPr>
            <a:endParaRPr lang="fr-CA" sz="1100" b="1"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Par </a:t>
            </a:r>
            <a:r>
              <a:rPr lang="fr-CA" sz="2400" dirty="0" err="1">
                <a:solidFill>
                  <a:schemeClr val="bg1"/>
                </a:solidFill>
                <a:effectLst>
                  <a:outerShdw blurRad="38100" dist="38100" dir="2700000" algn="tl">
                    <a:srgbClr val="000000">
                      <a:alpha val="43137"/>
                    </a:srgbClr>
                  </a:outerShdw>
                </a:effectLst>
                <a:latin typeface="+mn-lt"/>
                <a:cs typeface="Arial" pitchFamily="34" charset="0"/>
              </a:rPr>
              <a:t>visioaudience</a:t>
            </a:r>
            <a:r>
              <a:rPr lang="fr-CA" sz="2400" dirty="0">
                <a:solidFill>
                  <a:schemeClr val="bg1"/>
                </a:solidFill>
                <a:effectLst>
                  <a:outerShdw blurRad="38100" dist="38100" dir="2700000" algn="tl">
                    <a:srgbClr val="000000">
                      <a:alpha val="43137"/>
                    </a:srgbClr>
                  </a:outerShdw>
                </a:effectLst>
                <a:latin typeface="+mn-lt"/>
                <a:cs typeface="Arial" pitchFamily="34" charset="0"/>
              </a:rPr>
              <a:t> dans les cas suivants :</a:t>
            </a:r>
          </a:p>
          <a:p>
            <a:pPr marL="727075" indent="-371475" eaLnBrk="0" hangingPunct="0">
              <a:spcBef>
                <a:spcPts val="600"/>
              </a:spcBef>
              <a:spcAft>
                <a:spcPts val="600"/>
              </a:spcAft>
              <a:buSzPct val="125000"/>
              <a:buFont typeface="Arial" pitchFamily="34" charset="0"/>
              <a:buChar char="•"/>
              <a:tabLst>
                <a:tab pos="533400" algn="l"/>
              </a:tabLst>
              <a:defRPr/>
            </a:pPr>
            <a:r>
              <a:rPr lang="fr-FR" sz="2400" dirty="0">
                <a:solidFill>
                  <a:schemeClr val="bg1"/>
                </a:solidFill>
                <a:effectLst>
                  <a:outerShdw blurRad="38100" dist="38100" dir="2700000" algn="tl">
                    <a:srgbClr val="000000">
                      <a:alpha val="43137"/>
                    </a:srgbClr>
                  </a:outerShdw>
                </a:effectLst>
                <a:latin typeface="+mn-lt"/>
                <a:cs typeface="Arial" pitchFamily="34" charset="0"/>
              </a:rPr>
              <a:t>Consentement donné par l’accusé et absence de contre-indication médicale </a:t>
            </a: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727075" indent="-371475" eaLnBrk="0" hangingPunct="0">
              <a:spcBef>
                <a:spcPts val="600"/>
              </a:spcBef>
              <a:spcAft>
                <a:spcPts val="600"/>
              </a:spcAft>
              <a:buSzPct val="125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Lorsque des raisons logistiques permettent difficilement de tenir l’audience à l’endroit où l’accusé est détenu ou suivi</a:t>
            </a:r>
          </a:p>
        </p:txBody>
      </p:sp>
      <p:sp>
        <p:nvSpPr>
          <p:cNvPr id="7168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3"/>
            </p:custDataLst>
          </p:nvPr>
        </p:nvSpPr>
        <p:spPr bwMode="auto">
          <a:xfrm>
            <a:off x="1" y="279400"/>
            <a:ext cx="9143999" cy="1046440"/>
          </a:xfrm>
          <a:prstGeom prst="rect">
            <a:avLst/>
          </a:prstGeom>
          <a:blipFill dpi="0" rotWithShape="1">
            <a:blip r:embed="rId6"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01675" y="1663700"/>
            <a:ext cx="7740650" cy="4291013"/>
          </a:xfrm>
          <a:prstGeom prst="rect">
            <a:avLst/>
          </a:prstGeom>
          <a:noFill/>
          <a:ln w="9525">
            <a:noFill/>
            <a:miter lim="800000"/>
            <a:headEnd/>
            <a:tailEnd/>
          </a:ln>
        </p:spPr>
        <p:txBody>
          <a:bodyPr>
            <a:spAutoFit/>
          </a:bodyPr>
          <a:lstStyle/>
          <a:p>
            <a:pPr marL="714375" indent="-352425" algn="just" eaLnBrk="0" hangingPunct="0">
              <a:lnSpc>
                <a:spcPct val="90000"/>
              </a:lnSpc>
              <a:spcBef>
                <a:spcPct val="50000"/>
              </a:spcBef>
              <a:spcAft>
                <a:spcPts val="1800"/>
              </a:spcAft>
              <a:buSzPct val="100000"/>
              <a:buFont typeface="Wingdings" pitchFamily="2" charset="2"/>
              <a:buChar char="§"/>
              <a:defRPr/>
            </a:pPr>
            <a:r>
              <a:rPr lang="fr-CA" sz="3200" b="1" dirty="0">
                <a:solidFill>
                  <a:schemeClr val="bg1"/>
                </a:solidFill>
                <a:effectLst>
                  <a:outerShdw blurRad="38100" dist="38100" dir="2700000" algn="tl">
                    <a:srgbClr val="000000">
                      <a:alpha val="43137"/>
                    </a:srgbClr>
                  </a:outerShdw>
                </a:effectLst>
                <a:latin typeface="+mn-lt"/>
                <a:cs typeface="Arial" pitchFamily="34" charset="0"/>
              </a:rPr>
              <a:t>Ses origines</a:t>
            </a:r>
          </a:p>
          <a:p>
            <a:pPr marL="714375" indent="-352425" algn="just" eaLnBrk="0" hangingPunct="0">
              <a:lnSpc>
                <a:spcPct val="90000"/>
              </a:lnSpc>
              <a:spcBef>
                <a:spcPts val="1200"/>
              </a:spcBef>
              <a:spcAft>
                <a:spcPts val="1800"/>
              </a:spcAft>
              <a:buSzPct val="100000"/>
              <a:buFont typeface="Wingdings" pitchFamily="2" charset="2"/>
              <a:buChar char="§"/>
              <a:defRPr/>
            </a:pPr>
            <a:r>
              <a:rPr lang="fr-CA" sz="3200" b="1" dirty="0">
                <a:solidFill>
                  <a:schemeClr val="bg1"/>
                </a:solidFill>
                <a:effectLst>
                  <a:outerShdw blurRad="38100" dist="38100" dir="2700000" algn="tl">
                    <a:srgbClr val="000000">
                      <a:alpha val="43137"/>
                    </a:srgbClr>
                  </a:outerShdw>
                </a:effectLst>
                <a:latin typeface="+mn-lt"/>
                <a:cs typeface="Arial" pitchFamily="34" charset="0"/>
              </a:rPr>
              <a:t>Sa compétence et son rôle</a:t>
            </a:r>
          </a:p>
          <a:p>
            <a:pPr marL="714375" indent="-352425" algn="just" eaLnBrk="0" hangingPunct="0">
              <a:lnSpc>
                <a:spcPct val="90000"/>
              </a:lnSpc>
              <a:spcBef>
                <a:spcPts val="1200"/>
              </a:spcBef>
              <a:spcAft>
                <a:spcPts val="1800"/>
              </a:spcAft>
              <a:buSzPct val="100000"/>
              <a:buFont typeface="Wingdings" pitchFamily="2" charset="2"/>
              <a:buChar char="§"/>
              <a:defRPr/>
            </a:pPr>
            <a:r>
              <a:rPr lang="fr-CA" sz="3200" b="1" dirty="0">
                <a:solidFill>
                  <a:schemeClr val="bg1"/>
                </a:solidFill>
                <a:effectLst>
                  <a:outerShdw blurRad="38100" dist="38100" dir="2700000" algn="tl">
                    <a:srgbClr val="000000">
                      <a:alpha val="43137"/>
                    </a:srgbClr>
                  </a:outerShdw>
                </a:effectLst>
                <a:latin typeface="+mn-lt"/>
                <a:cs typeface="Arial" pitchFamily="34" charset="0"/>
              </a:rPr>
              <a:t>Son fonctionnement</a:t>
            </a:r>
          </a:p>
          <a:p>
            <a:pPr marL="714375" indent="-352425" algn="just" eaLnBrk="0" hangingPunct="0">
              <a:lnSpc>
                <a:spcPct val="90000"/>
              </a:lnSpc>
              <a:spcBef>
                <a:spcPts val="1200"/>
              </a:spcBef>
              <a:spcAft>
                <a:spcPts val="1800"/>
              </a:spcAft>
              <a:buSzPct val="100000"/>
              <a:buFont typeface="Wingdings" pitchFamily="2" charset="2"/>
              <a:buChar char="§"/>
              <a:defRPr/>
            </a:pPr>
            <a:r>
              <a:rPr lang="fr-CA" sz="3200" b="1" dirty="0">
                <a:solidFill>
                  <a:schemeClr val="bg1"/>
                </a:solidFill>
                <a:effectLst>
                  <a:outerShdw blurRad="38100" dist="38100" dir="2700000" algn="tl">
                    <a:srgbClr val="000000">
                      <a:alpha val="43137"/>
                    </a:srgbClr>
                  </a:outerShdw>
                </a:effectLst>
                <a:latin typeface="+mn-lt"/>
                <a:cs typeface="Arial" pitchFamily="34" charset="0"/>
              </a:rPr>
              <a:t>Ses décisions</a:t>
            </a:r>
          </a:p>
          <a:p>
            <a:pPr marL="714375" indent="-352425" eaLnBrk="0" hangingPunct="0">
              <a:lnSpc>
                <a:spcPct val="90000"/>
              </a:lnSpc>
              <a:spcBef>
                <a:spcPts val="1200"/>
              </a:spcBef>
              <a:spcAft>
                <a:spcPts val="1800"/>
              </a:spcAft>
              <a:buSzPct val="100000"/>
              <a:buFont typeface="Wingdings" pitchFamily="2" charset="2"/>
              <a:buChar char="§"/>
              <a:defRPr/>
            </a:pPr>
            <a:r>
              <a:rPr lang="fr-CA" sz="3200" b="1" dirty="0">
                <a:solidFill>
                  <a:schemeClr val="bg1"/>
                </a:solidFill>
                <a:effectLst>
                  <a:outerShdw blurRad="38100" dist="38100" dir="2700000" algn="tl">
                    <a:srgbClr val="000000">
                      <a:alpha val="43137"/>
                    </a:srgbClr>
                  </a:outerShdw>
                </a:effectLst>
                <a:latin typeface="+mn-lt"/>
                <a:cs typeface="Arial" pitchFamily="34" charset="0"/>
              </a:rPr>
              <a:t>Diverses ordonnances, exécution des décisions et appel</a:t>
            </a:r>
            <a:endParaRPr lang="fr-CA" sz="2800"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5325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8" name="ZoneTexte 10"/>
          <p:cNvSpPr txBox="1">
            <a:spLocks noChangeArrowheads="1"/>
          </p:cNvSpPr>
          <p:nvPr>
            <p:custDataLst>
              <p:tags r:id="rId3"/>
            </p:custDataLst>
          </p:nvPr>
        </p:nvSpPr>
        <p:spPr bwMode="auto">
          <a:xfrm>
            <a:off x="1" y="279400"/>
            <a:ext cx="9143999" cy="830997"/>
          </a:xfrm>
          <a:prstGeom prst="rect">
            <a:avLst/>
          </a:prstGeom>
          <a:blipFill dpi="0" rotWithShape="1">
            <a:blip r:embed="rId6" cstate="print">
              <a:alphaModFix amt="58000"/>
            </a:blip>
            <a:srcRect/>
            <a:stretch>
              <a:fillRect t="-100000"/>
            </a:stretch>
          </a:blipFill>
          <a:ln w="9525">
            <a:noFill/>
            <a:miter lim="800000"/>
            <a:headEnd/>
            <a:tailEnd/>
          </a:ln>
        </p:spPr>
        <p:txBody>
          <a:bodyPr>
            <a:spAutoFit/>
          </a:bodyPr>
          <a:lstStyle/>
          <a:p>
            <a:pPr algn="ctr">
              <a:spcBef>
                <a:spcPct val="30000"/>
              </a:spcBef>
              <a:spcAft>
                <a:spcPts val="18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br>
              <a:rPr lang="fr-CA" sz="2400" b="1" dirty="0">
                <a:solidFill>
                  <a:schemeClr val="bg1"/>
                </a:solidFill>
                <a:latin typeface="Century Gothic" pitchFamily="34" charset="0"/>
                <a:ea typeface="MS PGothic" pitchFamily="34" charset="-128"/>
                <a:cs typeface="Levenim MT" pitchFamily="2" charset="-79"/>
              </a:rPr>
            </a:br>
            <a:r>
              <a:rPr lang="fr-CA" sz="2400" b="1" dirty="0">
                <a:solidFill>
                  <a:schemeClr val="bg1"/>
                </a:solidFill>
                <a:latin typeface="Century Gothic" pitchFamily="34" charset="0"/>
                <a:ea typeface="MS PGothic" pitchFamily="34" charset="-128"/>
                <a:cs typeface="Levenim MT" pitchFamily="2" charset="-79"/>
              </a:rPr>
              <a:t>(CETM)</a:t>
            </a:r>
            <a:endParaRPr lang="fr-FR" sz="2400" b="1" i="1" dirty="0">
              <a:solidFill>
                <a:schemeClr val="bg1"/>
              </a:solidFill>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38313"/>
            <a:ext cx="7623175" cy="4432300"/>
          </a:xfrm>
          <a:prstGeom prst="rect">
            <a:avLst/>
          </a:prstGeom>
          <a:noFill/>
          <a:ln w="9525">
            <a:noFill/>
            <a:miter lim="800000"/>
            <a:headEnd/>
            <a:tailEnd/>
          </a:ln>
        </p:spPr>
        <p:txBody>
          <a:bodyPr>
            <a:spAutoFit/>
          </a:bodyPr>
          <a:lstStyle/>
          <a:p>
            <a:pPr>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Le quorum</a:t>
            </a:r>
          </a:p>
          <a:p>
            <a:pPr>
              <a:defRPr/>
            </a:pPr>
            <a:endParaRPr lang="fr-CA" sz="1800" b="1" dirty="0">
              <a:solidFill>
                <a:schemeClr val="bg1"/>
              </a:solidFill>
              <a:effectLst>
                <a:outerShdw blurRad="38100" dist="38100" dir="2700000" algn="tl">
                  <a:srgbClr val="000000">
                    <a:alpha val="43137"/>
                  </a:srgbClr>
                </a:outerShdw>
              </a:effectLst>
              <a:latin typeface="+mn-lt"/>
              <a:cs typeface="Arial" pitchFamily="34" charset="0"/>
            </a:endParaRPr>
          </a:p>
          <a:p>
            <a:pPr>
              <a:defRPr/>
            </a:pPr>
            <a:r>
              <a:rPr lang="fr-CA" sz="2400" u="sng" dirty="0">
                <a:solidFill>
                  <a:schemeClr val="bg1"/>
                </a:solidFill>
                <a:effectLst>
                  <a:outerShdw blurRad="38100" dist="38100" dir="2700000" algn="tl">
                    <a:srgbClr val="000000">
                      <a:alpha val="43137"/>
                    </a:srgbClr>
                  </a:outerShdw>
                </a:effectLst>
                <a:latin typeface="+mn-lt"/>
                <a:cs typeface="Arial" pitchFamily="34" charset="0"/>
              </a:rPr>
              <a:t>Au moins</a:t>
            </a:r>
            <a:r>
              <a:rPr lang="fr-CA" sz="2400" dirty="0">
                <a:solidFill>
                  <a:schemeClr val="bg1"/>
                </a:solidFill>
                <a:effectLst>
                  <a:outerShdw blurRad="38100" dist="38100" dir="2700000" algn="tl">
                    <a:srgbClr val="000000">
                      <a:alpha val="43137"/>
                    </a:srgbClr>
                  </a:outerShdw>
                </a:effectLst>
                <a:latin typeface="+mn-lt"/>
                <a:cs typeface="Arial" pitchFamily="34" charset="0"/>
              </a:rPr>
              <a:t> trois membres (672.41 C.cr.) </a:t>
            </a:r>
            <a:r>
              <a:rPr lang="fr-CA" sz="2400" dirty="0">
                <a:ln>
                  <a:prstDash val="solid"/>
                </a:ln>
                <a:solidFill>
                  <a:prstClr val="white"/>
                </a:solidFill>
                <a:effectLst>
                  <a:outerShdw blurRad="38100" dist="38100" dir="2700000" algn="tl">
                    <a:srgbClr val="000000">
                      <a:alpha val="43137"/>
                    </a:srgbClr>
                  </a:outerShdw>
                </a:effectLst>
                <a:latin typeface="Calibri"/>
                <a:cs typeface="Arial" pitchFamily="34" charset="0"/>
              </a:rPr>
              <a:t>pour évaluer tous les facteurs juridiques, médicaux et psychosociaux </a:t>
            </a:r>
            <a:r>
              <a:rPr lang="fr-CA" sz="2400" b="1" dirty="0">
                <a:solidFill>
                  <a:schemeClr val="bg1"/>
                </a:solidFill>
                <a:effectLst>
                  <a:outerShdw blurRad="38100" dist="38100" dir="2700000" algn="tl">
                    <a:srgbClr val="000000">
                      <a:alpha val="43137"/>
                    </a:srgbClr>
                  </a:outerShdw>
                </a:effectLst>
                <a:latin typeface="+mn-lt"/>
                <a:cs typeface="Arial" pitchFamily="34" charset="0"/>
              </a:rPr>
              <a:t> </a:t>
            </a:r>
            <a:r>
              <a:rPr lang="fr-CA" sz="2400" dirty="0">
                <a:solidFill>
                  <a:schemeClr val="bg1"/>
                </a:solidFill>
                <a:effectLst>
                  <a:outerShdw blurRad="38100" dist="38100" dir="2700000" algn="tl">
                    <a:srgbClr val="000000">
                      <a:alpha val="43137"/>
                    </a:srgbClr>
                  </a:outerShdw>
                </a:effectLst>
                <a:latin typeface="+mn-lt"/>
                <a:cs typeface="Arial" pitchFamily="34" charset="0"/>
              </a:rPr>
              <a:t>:</a:t>
            </a:r>
          </a:p>
          <a:p>
            <a:pPr>
              <a:defRPr/>
            </a:pPr>
            <a:endParaRPr lang="fr-CA" sz="1400" b="1"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Avocat (obligatoire) désigné  « président délégué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Psychiatre (obligatoire)</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Troisième membre ou + (avocat, psychiatre, travailleur social, psychologue, médecin)</a:t>
            </a:r>
          </a:p>
          <a:p>
            <a:pPr marL="361950" indent="-361950" eaLnBrk="0" hangingPunct="0">
              <a:spcBef>
                <a:spcPts val="0"/>
              </a:spcBef>
              <a:spcAft>
                <a:spcPts val="0"/>
              </a:spcAft>
              <a:buSzPct val="120000"/>
              <a:tabLst>
                <a:tab pos="533400" algn="l"/>
              </a:tabLst>
              <a:defRPr/>
            </a:pPr>
            <a:endParaRPr lang="fr-CA" sz="1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Audiences présidées par le président délégué</a:t>
            </a:r>
          </a:p>
          <a:p>
            <a:pPr marL="361950" indent="-361950" eaLnBrk="0" hangingPunct="0">
              <a:spcBef>
                <a:spcPts val="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Décisions prises à la majorité du quorum (672.42 C.cr.)</a:t>
            </a:r>
          </a:p>
        </p:txBody>
      </p:sp>
      <p:sp>
        <p:nvSpPr>
          <p:cNvPr id="7373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7373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33563"/>
            <a:ext cx="7623175" cy="3954462"/>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Les parties et leurs droits</a:t>
            </a:r>
          </a:p>
          <a:p>
            <a:pPr algn="jus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De plein droit : l’accusé, l’hôpital responsable</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Sur demande : le procureur général du Québec (PGQ), le directeur des poursuites criminelles et pénales (DPCP)</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 CETM est d’avis que la justice l’exige, toute autre personne possédant un intérêt substantiel dans les procédures afin de protéger les intérêts de l’accusé</a:t>
            </a:r>
          </a:p>
          <a:p>
            <a:pPr marL="361950" indent="-36195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Ex. Curateur public, parents d’un enfant mineur</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7475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7475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33563"/>
            <a:ext cx="7623175" cy="4524375"/>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Les parties et leurs droits (suite)</a:t>
            </a:r>
          </a:p>
          <a:p>
            <a:pPr algn="just">
              <a:defRPr/>
            </a:pPr>
            <a:endParaRPr lang="fr-CA" sz="1800" b="1"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Droits des parties</a:t>
            </a:r>
          </a:p>
          <a:p>
            <a:pPr marL="727075" indent="-371475" eaLnBrk="0" hangingPunct="0">
              <a:spcBef>
                <a:spcPts val="600"/>
              </a:spcBef>
              <a:spcAft>
                <a:spcPts val="0"/>
              </a:spcAft>
              <a:buSzPct val="125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Recevoir un avis d’audience (note : même s’il n’est pas partie, le PGQ reçoit un avis (672.5(5) C.cr.))</a:t>
            </a:r>
          </a:p>
          <a:p>
            <a:pPr marL="727075" indent="-371475" eaLnBrk="0" hangingPunct="0">
              <a:spcBef>
                <a:spcPts val="600"/>
              </a:spcBef>
              <a:spcAft>
                <a:spcPts val="0"/>
              </a:spcAft>
              <a:buSzPct val="125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Être représentée par avocat (note : obligatoire pour l’accusé inapte à subir son procès (672.5(8) C.cr.))</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727075" indent="-371475" eaLnBrk="0" hangingPunct="0">
              <a:spcBef>
                <a:spcPts val="600"/>
              </a:spcBef>
              <a:spcAft>
                <a:spcPts val="0"/>
              </a:spcAft>
              <a:buSzPct val="125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Être présente à l’audience, appeler des témoins, contre-interroger les autres témoins et faire des représentations</a:t>
            </a:r>
          </a:p>
          <a:p>
            <a:pPr marL="727075" indent="-371475" eaLnBrk="0" hangingPunct="0">
              <a:spcBef>
                <a:spcPts val="600"/>
              </a:spcBef>
              <a:spcAft>
                <a:spcPts val="0"/>
              </a:spcAft>
              <a:buSzPct val="125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Recevoir la décision</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7577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7578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76890" y="1543935"/>
            <a:ext cx="7623175" cy="5047536"/>
          </a:xfrm>
          <a:prstGeom prst="rect">
            <a:avLst/>
          </a:prstGeom>
          <a:noFill/>
          <a:ln w="9525">
            <a:noFill/>
            <a:miter lim="800000"/>
            <a:headEnd/>
            <a:tailEnd/>
          </a:ln>
        </p:spPr>
        <p:txBody>
          <a:bodyPr>
            <a:spAutoFit/>
          </a:bodyPr>
          <a:lstStyle/>
          <a:p>
            <a:pPr>
              <a:defRPr/>
            </a:pPr>
            <a:r>
              <a:rPr lang="fr-FR" sz="2400" b="1" dirty="0">
                <a:solidFill>
                  <a:prstClr val="white"/>
                </a:solidFill>
                <a:effectLst>
                  <a:outerShdw blurRad="38100" dist="38100" dir="2700000" algn="tl">
                    <a:srgbClr val="000000">
                      <a:alpha val="43137"/>
                    </a:srgbClr>
                  </a:outerShdw>
                </a:effectLst>
                <a:latin typeface="Calibri"/>
                <a:cs typeface="Arial" pitchFamily="34" charset="0"/>
              </a:rPr>
              <a:t>L’audience - Les parties et leurs droits (suite)</a:t>
            </a:r>
          </a:p>
          <a:p>
            <a:pPr>
              <a:defRPr/>
            </a:pPr>
            <a:endParaRPr lang="fr-CA" sz="2400" b="1" dirty="0">
              <a:solidFill>
                <a:prstClr val="white"/>
              </a:solidFill>
              <a:effectLst>
                <a:outerShdw blurRad="38100" dist="38100" dir="2700000" algn="tl">
                  <a:srgbClr val="000000">
                    <a:alpha val="43137"/>
                  </a:srgbClr>
                </a:outerShdw>
              </a:effectLst>
              <a:latin typeface="Calibri"/>
              <a:cs typeface="Arial" pitchFamily="34" charset="0"/>
            </a:endParaRPr>
          </a:p>
          <a:p>
            <a:pPr>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Présence du DPCP devant la CETM, notamment:</a:t>
            </a:r>
          </a:p>
          <a:p>
            <a:pPr>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3538" lvl="1" indent="-361950" eaLnBrk="0" hangingPunct="0">
              <a:spcBef>
                <a:spcPts val="0"/>
              </a:spcBef>
              <a:spcAft>
                <a:spcPts val="0"/>
              </a:spcAft>
              <a:buSzPct val="120000"/>
              <a:buFont typeface="Arial" panose="020B0604020202020204" pitchFamily="34" charset="0"/>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Dossier médiatisé</a:t>
            </a:r>
          </a:p>
          <a:p>
            <a:pPr marL="363538" lvl="1" indent="-361950" eaLnBrk="0" hangingPunct="0">
              <a:spcBef>
                <a:spcPts val="0"/>
              </a:spcBef>
              <a:spcAft>
                <a:spcPts val="0"/>
              </a:spcAft>
              <a:buSzPct val="120000"/>
              <a:buFont typeface="Arial" panose="020B0604020202020204" pitchFamily="34" charset="0"/>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Prorogation du délai préalable à la tenue d’une audience de révision</a:t>
            </a:r>
          </a:p>
          <a:p>
            <a:pPr marL="363538" lvl="1" indent="-361950" eaLnBrk="0" hangingPunct="0">
              <a:spcBef>
                <a:spcPts val="0"/>
              </a:spcBef>
              <a:spcAft>
                <a:spcPts val="0"/>
              </a:spcAft>
              <a:buSzPct val="120000"/>
              <a:buFont typeface="Arial" panose="020B0604020202020204" pitchFamily="34" charset="0"/>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Dossier d’inaptitude : renvoi devant la cour de juridiction criminelle ou recommandation de suspension d’instance – suivi à effectuer</a:t>
            </a:r>
          </a:p>
          <a:p>
            <a:pPr marL="363538" lvl="1" indent="-361950" eaLnBrk="0" hangingPunct="0">
              <a:spcBef>
                <a:spcPts val="0"/>
              </a:spcBef>
              <a:spcAft>
                <a:spcPts val="0"/>
              </a:spcAft>
              <a:buSzPct val="120000"/>
              <a:buFont typeface="Arial" panose="020B0604020202020204" pitchFamily="34" charset="0"/>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Demande de modalités particulières, notamment, pour une victime</a:t>
            </a:r>
          </a:p>
          <a:p>
            <a:pPr marL="363538" lvl="1" indent="-361950" eaLnBrk="0" hangingPunct="0">
              <a:spcBef>
                <a:spcPts val="0"/>
              </a:spcBef>
              <a:spcAft>
                <a:spcPts val="0"/>
              </a:spcAft>
              <a:buSzPct val="120000"/>
              <a:buFont typeface="Arial" panose="020B0604020202020204" pitchFamily="34" charset="0"/>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Transfert interprovincial</a:t>
            </a:r>
          </a:p>
          <a:p>
            <a:pPr marL="363538" lvl="1" indent="-361950" eaLnBrk="0" hangingPunct="0">
              <a:spcBef>
                <a:spcPts val="0"/>
              </a:spcBef>
              <a:spcAft>
                <a:spcPts val="0"/>
              </a:spcAft>
              <a:buSzPct val="120000"/>
              <a:buFont typeface="Arial" panose="020B0604020202020204" pitchFamily="34" charset="0"/>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Accusé à haut risque</a:t>
            </a:r>
          </a:p>
          <a:p>
            <a:pPr marL="363538" lvl="1" indent="-361950" eaLnBrk="0" hangingPunct="0">
              <a:spcBef>
                <a:spcPts val="0"/>
              </a:spcBef>
              <a:spcAft>
                <a:spcPts val="0"/>
              </a:spcAft>
              <a:buSzPct val="120000"/>
              <a:buFont typeface="Arial" panose="020B0604020202020204" pitchFamily="34" charset="0"/>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Délinquant sexuel ou dangereux</a:t>
            </a:r>
          </a:p>
        </p:txBody>
      </p:sp>
      <p:sp>
        <p:nvSpPr>
          <p:cNvPr id="13312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3312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Appel</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extLst>
      <p:ext uri="{BB962C8B-B14F-4D97-AF65-F5344CB8AC3E}">
        <p14:creationId xmlns:p14="http://schemas.microsoft.com/office/powerpoint/2010/main" val="4116667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33563"/>
            <a:ext cx="7623175" cy="4754562"/>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Les victimes</a:t>
            </a:r>
          </a:p>
          <a:p>
            <a:pPr algn="just">
              <a:defRPr/>
            </a:pPr>
            <a:endParaRPr lang="fr-CA" sz="11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Une victime n’est pas une partie</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Définition (2 C.cr.) :</a:t>
            </a:r>
          </a:p>
          <a:p>
            <a:pPr marL="361950" indent="-266700" eaLnBrk="0" hangingPunct="0">
              <a:spcBef>
                <a:spcPts val="600"/>
              </a:spcBef>
              <a:spcAft>
                <a:spcPts val="600"/>
              </a:spcAft>
              <a:buSzPct val="120000"/>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	</a:t>
            </a:r>
            <a:r>
              <a:rPr lang="fr-CA" sz="2400" dirty="0">
                <a:solidFill>
                  <a:schemeClr val="bg1"/>
                </a:solidFill>
                <a:effectLst>
                  <a:outerShdw blurRad="38100" dist="38100" dir="2700000" algn="tl">
                    <a:srgbClr val="000000">
                      <a:alpha val="43137"/>
                    </a:srgbClr>
                  </a:outerShdw>
                </a:effectLst>
                <a:latin typeface="+mn-lt"/>
              </a:rPr>
              <a:t>Une personne qui a subi des dommages matériels, corporels ou moraux ou des pertes économiques à la suite d’une infraction criminelle qui a ou aurait été perpétrée à son endroit ou contre toute autre personne</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Détermination du statut de victime : en audience</a:t>
            </a:r>
          </a:p>
          <a:p>
            <a:pPr marL="361950" indent="-26670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voir </a:t>
            </a:r>
            <a:r>
              <a:rPr lang="fr-CA" sz="2400" i="1" dirty="0">
                <a:solidFill>
                  <a:schemeClr val="bg1"/>
                </a:solidFill>
                <a:effectLst>
                  <a:outerShdw blurRad="38100" dist="38100" dir="2700000" algn="tl">
                    <a:srgbClr val="000000">
                      <a:alpha val="43137"/>
                    </a:srgbClr>
                  </a:outerShdw>
                </a:effectLst>
                <a:latin typeface="+mn-lt"/>
                <a:cs typeface="Arial" pitchFamily="34" charset="0"/>
              </a:rPr>
              <a:t>F. L. </a:t>
            </a:r>
            <a:r>
              <a:rPr lang="fr-CA" sz="2400" dirty="0">
                <a:solidFill>
                  <a:schemeClr val="bg1"/>
                </a:solidFill>
                <a:effectLst>
                  <a:outerShdw blurRad="38100" dist="38100" dir="2700000" algn="tl">
                    <a:srgbClr val="000000">
                      <a:alpha val="43137"/>
                    </a:srgbClr>
                  </a:outerShdw>
                </a:effectLst>
                <a:latin typeface="+mn-lt"/>
                <a:cs typeface="Arial" pitchFamily="34" charset="0"/>
              </a:rPr>
              <a:t>c. </a:t>
            </a:r>
            <a:r>
              <a:rPr lang="fr-CA" sz="2400" i="1" dirty="0">
                <a:solidFill>
                  <a:schemeClr val="bg1"/>
                </a:solidFill>
                <a:effectLst>
                  <a:outerShdw blurRad="38100" dist="38100" dir="2700000" algn="tl">
                    <a:srgbClr val="000000">
                      <a:alpha val="43137"/>
                    </a:srgbClr>
                  </a:outerShdw>
                </a:effectLst>
                <a:latin typeface="+mn-lt"/>
                <a:cs typeface="Arial" pitchFamily="34" charset="0"/>
              </a:rPr>
              <a:t>Le responsable du CIUSSS A</a:t>
            </a:r>
            <a:r>
              <a:rPr lang="fr-CA" sz="2400" dirty="0">
                <a:solidFill>
                  <a:schemeClr val="bg1"/>
                </a:solidFill>
                <a:effectLst>
                  <a:outerShdw blurRad="38100" dist="38100" dir="2700000" algn="tl">
                    <a:srgbClr val="000000">
                      <a:alpha val="43137"/>
                    </a:srgbClr>
                  </a:outerShdw>
                </a:effectLst>
                <a:latin typeface="+mn-lt"/>
                <a:cs typeface="Arial" pitchFamily="34" charset="0"/>
              </a:rPr>
              <a:t>,</a:t>
            </a:r>
            <a:r>
              <a:rPr lang="fr-CA" sz="2400" i="1" dirty="0">
                <a:solidFill>
                  <a:schemeClr val="bg1"/>
                </a:solidFill>
                <a:effectLst>
                  <a:outerShdw blurRad="38100" dist="38100" dir="2700000" algn="tl">
                    <a:srgbClr val="000000">
                      <a:alpha val="43137"/>
                    </a:srgbClr>
                  </a:outerShdw>
                </a:effectLst>
                <a:latin typeface="+mn-lt"/>
                <a:cs typeface="Arial" pitchFamily="34" charset="0"/>
              </a:rPr>
              <a:t> </a:t>
            </a:r>
            <a:r>
              <a:rPr lang="fr-CA" sz="2400" dirty="0">
                <a:solidFill>
                  <a:schemeClr val="bg1"/>
                </a:solidFill>
                <a:effectLst>
                  <a:outerShdw blurRad="38100" dist="38100" dir="2700000" algn="tl">
                    <a:srgbClr val="000000">
                      <a:alpha val="43137"/>
                    </a:srgbClr>
                  </a:outerShdw>
                </a:effectLst>
                <a:latin typeface="+mn-lt"/>
                <a:cs typeface="Arial" pitchFamily="34" charset="0"/>
              </a:rPr>
              <a:t>2016 QCTAQ 01436</a:t>
            </a:r>
          </a:p>
        </p:txBody>
      </p:sp>
      <p:sp>
        <p:nvSpPr>
          <p:cNvPr id="7782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7782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33563"/>
            <a:ext cx="7907337" cy="4232275"/>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Les victimes (suite)</a:t>
            </a:r>
          </a:p>
          <a:p>
            <a:pPr algn="just">
              <a:defRPr/>
            </a:pPr>
            <a:endParaRPr lang="fr-CA" sz="10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Droits des victimes :</a:t>
            </a:r>
          </a:p>
          <a:p>
            <a:pPr marL="717550" indent="-361950" eaLnBrk="0" hangingPunct="0">
              <a:spcBef>
                <a:spcPts val="600"/>
              </a:spcBef>
              <a:spcAft>
                <a:spcPts val="600"/>
              </a:spcAft>
              <a:buSzPct val="120000"/>
              <a:buFont typeface="Arial" pitchFamily="34" charset="0"/>
              <a:buChar char="•"/>
              <a:tabLst>
                <a:tab pos="533400" algn="l"/>
              </a:tabLst>
              <a:defRPr/>
            </a:pPr>
            <a:r>
              <a:rPr lang="fr-CA" sz="2200" dirty="0">
                <a:ln>
                  <a:prstDash val="solid"/>
                </a:ln>
                <a:solidFill>
                  <a:schemeClr val="bg1"/>
                </a:solidFill>
                <a:effectLst>
                  <a:outerShdw blurRad="38100" dist="38100" dir="2700000" algn="tl">
                    <a:srgbClr val="000000">
                      <a:alpha val="43137"/>
                    </a:srgbClr>
                  </a:outerShdw>
                </a:effectLst>
                <a:latin typeface="+mn-lt"/>
                <a:cs typeface="Arial" pitchFamily="34" charset="0"/>
              </a:rPr>
              <a:t>Recevoir un avis d’audience et une copie de la décision (PV de l’audience), sur demande (672.5(5) C.cr.)</a:t>
            </a:r>
          </a:p>
          <a:p>
            <a:pPr marL="717550" indent="-361950" eaLnBrk="0" hangingPunct="0">
              <a:spcBef>
                <a:spcPts val="600"/>
              </a:spcBef>
              <a:spcAft>
                <a:spcPts val="600"/>
              </a:spcAft>
              <a:buSzPct val="120000"/>
              <a:buFont typeface="Arial" pitchFamily="34" charset="0"/>
              <a:buChar char="•"/>
              <a:tabLst>
                <a:tab pos="533400" algn="l"/>
              </a:tabLst>
              <a:defRPr/>
            </a:pPr>
            <a:r>
              <a:rPr lang="fr-CA" sz="2200" dirty="0">
                <a:ln>
                  <a:prstDash val="solid"/>
                </a:ln>
                <a:solidFill>
                  <a:schemeClr val="bg1"/>
                </a:solidFill>
                <a:effectLst>
                  <a:outerShdw blurRad="38100" dist="38100" dir="2700000" algn="tl">
                    <a:srgbClr val="000000">
                      <a:alpha val="43137"/>
                    </a:srgbClr>
                  </a:outerShdw>
                </a:effectLst>
                <a:latin typeface="+mn-lt"/>
                <a:cs typeface="Arial" pitchFamily="34" charset="0"/>
              </a:rPr>
              <a:t>Rédiger et déposer auprès de la CETM une déclaration qui décrit les dommages subis, les pertes économiques ou les répercussions (672.5(14) C.cr.)</a:t>
            </a:r>
          </a:p>
          <a:p>
            <a:pPr marL="717550" indent="-361950" eaLnBrk="0" hangingPunct="0">
              <a:spcBef>
                <a:spcPts val="600"/>
              </a:spcBef>
              <a:spcAft>
                <a:spcPts val="600"/>
              </a:spcAft>
              <a:buSzPct val="120000"/>
              <a:tabLst>
                <a:tab pos="533400" algn="l"/>
              </a:tabLst>
              <a:defRPr/>
            </a:pPr>
            <a:r>
              <a:rPr lang="fr-CA" sz="2200" dirty="0">
                <a:ln>
                  <a:prstDash val="solid"/>
                </a:ln>
                <a:solidFill>
                  <a:schemeClr val="bg1"/>
                </a:solidFill>
                <a:effectLst>
                  <a:outerShdw blurRad="38100" dist="38100" dir="2700000" algn="tl">
                    <a:srgbClr val="000000">
                      <a:alpha val="43137"/>
                    </a:srgbClr>
                  </a:outerShdw>
                </a:effectLst>
                <a:latin typeface="+mn-lt"/>
                <a:cs typeface="Arial" pitchFamily="34" charset="0"/>
              </a:rPr>
              <a:t>		Cette déclaration doit être déposée à la CETM, dès que possible,  avant l’audience. Une copie est transmise au DPCP ainsi qu’à l’accusé et, s’il est représenté, à son avocat</a:t>
            </a:r>
            <a:endParaRPr lang="fr-FR" sz="22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p:txBody>
      </p:sp>
      <p:sp>
        <p:nvSpPr>
          <p:cNvPr id="7885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7885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33563"/>
            <a:ext cx="7623175" cy="4708525"/>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Les victimes (suite)</a:t>
            </a:r>
          </a:p>
          <a:p>
            <a:pPr algn="just">
              <a:defRPr/>
            </a:pPr>
            <a:endParaRPr lang="fr-CA" sz="9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Lire sa déclaration  lors de l’audience  ou la présenter de toute autre façon autorisée par la CETM, sur demande (672.5(15.1) C.cr.)</a:t>
            </a:r>
          </a:p>
          <a:p>
            <a:pPr marL="361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Être avisée de son droit de déposer une telle déclaration auprès de la Cour supérieure de juridiction criminelle qui doit réviser une déclaration d’accusé à haut risque (672.5(13.3) C.cr.)</a:t>
            </a:r>
          </a:p>
          <a:p>
            <a:pPr marL="361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Être avisée de la libération inconditionnelle ou conditionnelle  de l’accusé ainsi que de son lieu de résidence projeté, sur demande (672.5(5.2) C.cr.)</a:t>
            </a:r>
            <a:endParaRPr lang="fr-FR" sz="24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p:txBody>
      </p:sp>
      <p:sp>
        <p:nvSpPr>
          <p:cNvPr id="7987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7987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33563"/>
            <a:ext cx="7623175" cy="4816703"/>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La mise au rôle</a:t>
            </a:r>
          </a:p>
          <a:p>
            <a:pPr algn="just">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CETM agit toujours lors d’audiences, après convocation des parties, sauf si la décision est entachée d’une erreur matérielle ou d’écriture ou dans un cas prévu par le </a:t>
            </a:r>
            <a:r>
              <a:rPr lang="fr-CA" sz="2400" i="1" dirty="0">
                <a:solidFill>
                  <a:schemeClr val="bg1"/>
                </a:solidFill>
                <a:effectLst>
                  <a:outerShdw blurRad="38100" dist="38100" dir="2700000" algn="tl">
                    <a:srgbClr val="000000">
                      <a:alpha val="43137"/>
                    </a:srgbClr>
                  </a:outerShdw>
                </a:effectLst>
                <a:latin typeface="+mn-lt"/>
                <a:cs typeface="Arial" pitchFamily="34" charset="0"/>
              </a:rPr>
              <a:t>Code criminel</a:t>
            </a:r>
          </a:p>
          <a:p>
            <a:pPr marL="361950" indent="-361950" eaLnBrk="0" hangingPunct="0">
              <a:spcBef>
                <a:spcPts val="0"/>
              </a:spcBef>
              <a:spcAft>
                <a:spcPts val="600"/>
              </a:spcAft>
              <a:buSzPct val="120000"/>
              <a:buFont typeface="Wingdings" pitchFamily="2" charset="2"/>
              <a:buChar char="§"/>
              <a:tabLst>
                <a:tab pos="533400" algn="l"/>
              </a:tabLst>
              <a:defRPr/>
            </a:pPr>
            <a:r>
              <a:rPr lang="fr-FR" sz="2400" dirty="0">
                <a:solidFill>
                  <a:schemeClr val="bg1"/>
                </a:solidFill>
                <a:effectLst>
                  <a:outerShdw blurRad="38100" dist="38100" dir="2700000" algn="tl">
                    <a:srgbClr val="000000">
                      <a:alpha val="43137"/>
                    </a:srgbClr>
                  </a:outerShdw>
                </a:effectLst>
                <a:latin typeface="+mn-lt"/>
                <a:cs typeface="Arial" pitchFamily="34" charset="0"/>
              </a:rPr>
              <a:t>Détermination du rôle d’audience par la CETM en collaboration avec le responsable de l’hôpital désigné</a:t>
            </a: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un hôpital : 4 audiences par jour</a:t>
            </a:r>
          </a:p>
          <a:p>
            <a:pPr marL="361950" indent="-361950" eaLnBrk="0" hangingPunct="0">
              <a:spcBef>
                <a:spcPts val="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Durée de l’audience : 1h30, sauf exception</a:t>
            </a: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prstClr val="white"/>
                </a:solidFill>
                <a:effectLst>
                  <a:outerShdw blurRad="38100" dist="38100" dir="2700000" algn="tl">
                    <a:srgbClr val="000000">
                      <a:alpha val="43137"/>
                    </a:srgbClr>
                  </a:outerShdw>
                </a:effectLst>
                <a:latin typeface="Calibri"/>
                <a:cs typeface="Arial" pitchFamily="34" charset="0"/>
              </a:rPr>
              <a:t>Par visioaudience : </a:t>
            </a:r>
            <a:r>
              <a:rPr lang="fr-CA" sz="2400" dirty="0">
                <a:solidFill>
                  <a:schemeClr val="bg1"/>
                </a:solidFill>
                <a:effectLst>
                  <a:outerShdw blurRad="38100" dist="38100" dir="2700000" algn="tl">
                    <a:srgbClr val="000000">
                      <a:alpha val="43137"/>
                    </a:srgbClr>
                  </a:outerShdw>
                </a:effectLst>
                <a:latin typeface="+mn-lt"/>
                <a:cs typeface="Arial" pitchFamily="34" charset="0"/>
              </a:rPr>
              <a:t>4 audiences par jour</a:t>
            </a:r>
          </a:p>
          <a:p>
            <a:pPr marL="361950" indent="-361950" eaLnBrk="0" hangingPunct="0">
              <a:spcBef>
                <a:spcPts val="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Durée de l’audience : 1h30, sauf exception</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8192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8192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33563"/>
            <a:ext cx="7623175" cy="4694237"/>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Le déroulement</a:t>
            </a:r>
          </a:p>
          <a:p>
            <a:pPr algn="just">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Tribunal de type inquisitoire, c’est-à-dire que la CETM a la responsabilité d’aller chercher toute la preuve nécessaire pour être en mesure de rendre sa décision</a:t>
            </a:r>
          </a:p>
          <a:p>
            <a:pPr marL="361950" indent="-635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Pouvoir d’enquête des articles 4 et 5 de la </a:t>
            </a:r>
            <a:r>
              <a:rPr lang="fr-CA" sz="2400" i="1" dirty="0">
                <a:solidFill>
                  <a:schemeClr val="bg1"/>
                </a:solidFill>
                <a:effectLst>
                  <a:outerShdw blurRad="38100" dist="38100" dir="2700000" algn="tl">
                    <a:srgbClr val="000000">
                      <a:alpha val="43137"/>
                    </a:srgbClr>
                  </a:outerShdw>
                </a:effectLst>
                <a:latin typeface="+mn-lt"/>
                <a:cs typeface="Arial" pitchFamily="34" charset="0"/>
              </a:rPr>
              <a:t>Loi sur les enquêtes</a:t>
            </a:r>
            <a:endParaRPr lang="fr-FR" sz="2400" i="1"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Aucun fardeau de preuve imposé à l’une ou l’autre des parties</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Audience publique, la plus informelle possible compte tenu des circonstances (672.5(2)(6) C.cr.)</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8397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8397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623175" cy="4216400"/>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Les facteurs de base (672.54 C.cr.)</a:t>
            </a:r>
          </a:p>
          <a:p>
            <a:pPr algn="just">
              <a:defRPr/>
            </a:pPr>
            <a:endParaRPr lang="fr-CA" sz="1800" b="1" dirty="0">
              <a:solidFill>
                <a:schemeClr val="bg1"/>
              </a:solidFill>
              <a:effectLst>
                <a:outerShdw blurRad="38100" dist="38100" dir="2700000" algn="tl">
                  <a:srgbClr val="000000">
                    <a:alpha val="43137"/>
                  </a:srgbClr>
                </a:outerShdw>
              </a:effectLst>
              <a:latin typeface="+mn-lt"/>
              <a:cs typeface="Arial" pitchFamily="34" charset="0"/>
            </a:endParaRPr>
          </a:p>
          <a:p>
            <a:pPr algn="just">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Depuis le 11 juillet 2014 :</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sécurité du public (facteur prépondérant)</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L’état mental de l’accusé</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Les besoins de l’accusé</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réinsertion sociale de l’accusé</a:t>
            </a:r>
            <a:endParaRPr lang="fr-FR" sz="24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décision qui est nécessaire et indiquée dans les circonstances</a:t>
            </a:r>
          </a:p>
        </p:txBody>
      </p:sp>
      <p:sp>
        <p:nvSpPr>
          <p:cNvPr id="8601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8602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8775"/>
            <a:ext cx="7772027" cy="4647426"/>
          </a:xfrm>
          <a:prstGeom prst="rect">
            <a:avLst/>
          </a:prstGeom>
          <a:noFill/>
          <a:ln w="9525">
            <a:noFill/>
            <a:miter lim="800000"/>
            <a:headEnd/>
            <a:tailEnd/>
          </a:ln>
        </p:spPr>
        <p:txBody>
          <a:bodyPr wrap="square">
            <a:spAutoFit/>
          </a:bodyPr>
          <a:lstStyle/>
          <a:p>
            <a:pPr marL="446088" indent="-446088" algn="just" eaLnBrk="0" hangingPunct="0">
              <a:spcBef>
                <a:spcPts val="600"/>
              </a:spcBef>
              <a:spcAft>
                <a:spcPts val="600"/>
              </a:spcAft>
              <a:buSzPct val="120000"/>
              <a:buFont typeface="Wingdings" pitchFamily="2" charset="2"/>
              <a:buChar char="§"/>
              <a:tabLst>
                <a:tab pos="533400" algn="l"/>
              </a:tabLst>
              <a:defRPr/>
            </a:pPr>
            <a:r>
              <a:rPr lang="fr-CA" sz="2300" b="1" dirty="0">
                <a:solidFill>
                  <a:schemeClr val="bg1"/>
                </a:solidFill>
                <a:effectLst>
                  <a:outerShdw blurRad="38100" dist="38100" dir="2700000" algn="tl">
                    <a:srgbClr val="000000">
                      <a:alpha val="43137"/>
                    </a:srgbClr>
                  </a:outerShdw>
                </a:effectLst>
                <a:latin typeface="+mn-lt"/>
                <a:cs typeface="Arial" pitchFamily="34" charset="0"/>
              </a:rPr>
              <a:t>1972</a:t>
            </a:r>
          </a:p>
          <a:p>
            <a:pPr marL="903288" indent="-446088" algn="just" eaLnBrk="0" hangingPunct="0">
              <a:spcBef>
                <a:spcPts val="0"/>
              </a:spcBef>
              <a:spcAft>
                <a:spcPts val="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cs typeface="Arial" pitchFamily="34" charset="0"/>
              </a:rPr>
              <a:t>Organisme consultatif, sans pouvoir décisionnel</a:t>
            </a:r>
            <a:endParaRPr lang="fr-FR" sz="23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a:p>
            <a:pPr marL="903288" indent="-446088" algn="just" eaLnBrk="0" hangingPunct="0">
              <a:spcBef>
                <a:spcPts val="0"/>
              </a:spcBef>
              <a:spcAft>
                <a:spcPts val="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cs typeface="Arial" pitchFamily="34" charset="0"/>
              </a:rPr>
              <a:t>Mandat reçu du lieutenant-gouverneur</a:t>
            </a:r>
          </a:p>
          <a:p>
            <a:pPr marL="903288" indent="-446088" algn="just" eaLnBrk="0" hangingPunct="0">
              <a:spcBef>
                <a:spcPts val="0"/>
              </a:spcBef>
              <a:spcAft>
                <a:spcPts val="600"/>
              </a:spcAft>
              <a:buSzPct val="120000"/>
              <a:buFont typeface="Arial" pitchFamily="34" charset="0"/>
              <a:buChar char="•"/>
              <a:tabLst>
                <a:tab pos="533400" algn="l"/>
              </a:tabLst>
              <a:defRPr/>
            </a:pPr>
            <a:r>
              <a:rPr lang="fr-CA" sz="2300" dirty="0">
                <a:ln>
                  <a:prstDash val="solid"/>
                </a:ln>
                <a:solidFill>
                  <a:schemeClr val="bg1"/>
                </a:solidFill>
                <a:effectLst>
                  <a:outerShdw blurRad="38100" dist="38100" dir="2700000" algn="tl">
                    <a:srgbClr val="000000">
                      <a:alpha val="43137"/>
                    </a:srgbClr>
                  </a:outerShdw>
                </a:effectLst>
                <a:latin typeface="+mn-lt"/>
                <a:cs typeface="Arial" pitchFamily="34" charset="0"/>
              </a:rPr>
              <a:t>« Acquitté pour cause d’aliénation mentale »</a:t>
            </a:r>
            <a:endParaRPr lang="fr-FR" sz="23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a:p>
            <a:pPr marL="446088" lvl="1" indent="-446088" algn="just" eaLnBrk="0" hangingPunct="0">
              <a:spcBef>
                <a:spcPts val="600"/>
              </a:spcBef>
              <a:spcAft>
                <a:spcPts val="600"/>
              </a:spcAft>
              <a:buSzPct val="120000"/>
              <a:buFont typeface="Wingdings" pitchFamily="2" charset="2"/>
              <a:buChar char="§"/>
              <a:tabLst>
                <a:tab pos="533400" algn="l"/>
              </a:tabLst>
              <a:defRPr/>
            </a:pPr>
            <a:r>
              <a:rPr lang="fr-CA" sz="2300" b="1" dirty="0">
                <a:solidFill>
                  <a:schemeClr val="bg1"/>
                </a:solidFill>
                <a:effectLst>
                  <a:outerShdw blurRad="38100" dist="38100" dir="2700000" algn="tl">
                    <a:srgbClr val="000000">
                      <a:alpha val="43137"/>
                    </a:srgbClr>
                  </a:outerShdw>
                </a:effectLst>
                <a:latin typeface="+mn-lt"/>
                <a:cs typeface="Arial" pitchFamily="34" charset="0"/>
              </a:rPr>
              <a:t>1992 - Nouvelle naissance</a:t>
            </a:r>
          </a:p>
          <a:p>
            <a:pPr marL="903288" indent="-446088" algn="just" eaLnBrk="0" hangingPunct="0">
              <a:spcBef>
                <a:spcPts val="0"/>
              </a:spcBef>
              <a:spcAft>
                <a:spcPts val="0"/>
              </a:spcAft>
              <a:buSzPct val="120000"/>
              <a:buFont typeface="Arial" pitchFamily="34" charset="0"/>
              <a:buChar char="•"/>
              <a:tabLst>
                <a:tab pos="533400" algn="l"/>
              </a:tabLst>
              <a:defRPr/>
            </a:pPr>
            <a:r>
              <a:rPr lang="fr-CA" sz="2300" i="1" dirty="0">
                <a:solidFill>
                  <a:schemeClr val="bg1"/>
                </a:solidFill>
                <a:effectLst>
                  <a:outerShdw blurRad="38100" dist="38100" dir="2700000" algn="tl">
                    <a:srgbClr val="000000">
                      <a:alpha val="43137"/>
                    </a:srgbClr>
                  </a:outerShdw>
                </a:effectLst>
                <a:latin typeface="+mn-lt"/>
                <a:cs typeface="Arial" pitchFamily="34" charset="0"/>
              </a:rPr>
              <a:t>R.</a:t>
            </a:r>
            <a:r>
              <a:rPr lang="fr-CA" sz="2300" dirty="0">
                <a:solidFill>
                  <a:schemeClr val="bg1"/>
                </a:solidFill>
                <a:effectLst>
                  <a:outerShdw blurRad="38100" dist="38100" dir="2700000" algn="tl">
                    <a:srgbClr val="000000">
                      <a:alpha val="43137"/>
                    </a:srgbClr>
                  </a:outerShdw>
                </a:effectLst>
                <a:latin typeface="+mn-lt"/>
                <a:cs typeface="Arial" pitchFamily="34" charset="0"/>
              </a:rPr>
              <a:t> c. </a:t>
            </a:r>
            <a:r>
              <a:rPr lang="fr-CA" sz="2300" i="1" dirty="0">
                <a:solidFill>
                  <a:schemeClr val="bg1"/>
                </a:solidFill>
                <a:effectLst>
                  <a:outerShdw blurRad="38100" dist="38100" dir="2700000" algn="tl">
                    <a:srgbClr val="000000">
                      <a:alpha val="43137"/>
                    </a:srgbClr>
                  </a:outerShdw>
                </a:effectLst>
                <a:latin typeface="+mn-lt"/>
                <a:cs typeface="Arial" pitchFamily="34" charset="0"/>
              </a:rPr>
              <a:t>Swain</a:t>
            </a:r>
            <a:r>
              <a:rPr lang="fr-CA" sz="2300" dirty="0">
                <a:solidFill>
                  <a:schemeClr val="bg1"/>
                </a:solidFill>
                <a:effectLst>
                  <a:outerShdw blurRad="38100" dist="38100" dir="2700000" algn="tl">
                    <a:srgbClr val="000000">
                      <a:alpha val="43137"/>
                    </a:srgbClr>
                  </a:outerShdw>
                </a:effectLst>
                <a:latin typeface="+mn-lt"/>
                <a:cs typeface="Arial" pitchFamily="34" charset="0"/>
              </a:rPr>
              <a:t>,  [1991]  1 R.C.S. 933</a:t>
            </a:r>
          </a:p>
          <a:p>
            <a:pPr marL="903288" indent="-446088" eaLnBrk="0" hangingPunct="0">
              <a:spcBef>
                <a:spcPts val="0"/>
              </a:spcBef>
              <a:spcAft>
                <a:spcPts val="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cs typeface="Arial" pitchFamily="34" charset="0"/>
              </a:rPr>
              <a:t>Partie XX.I : Adoption des articles 672.1 à 672.95 </a:t>
            </a:r>
            <a:br>
              <a:rPr lang="fr-CA" sz="2300" dirty="0">
                <a:solidFill>
                  <a:schemeClr val="bg1"/>
                </a:solidFill>
                <a:effectLst>
                  <a:outerShdw blurRad="38100" dist="38100" dir="2700000" algn="tl">
                    <a:srgbClr val="000000">
                      <a:alpha val="43137"/>
                    </a:srgbClr>
                  </a:outerShdw>
                </a:effectLst>
                <a:latin typeface="+mn-lt"/>
                <a:cs typeface="Arial" pitchFamily="34" charset="0"/>
              </a:rPr>
            </a:br>
            <a:r>
              <a:rPr lang="fr-CA" sz="2300" dirty="0">
                <a:solidFill>
                  <a:schemeClr val="bg1"/>
                </a:solidFill>
                <a:effectLst>
                  <a:outerShdw blurRad="38100" dist="38100" dir="2700000" algn="tl">
                    <a:srgbClr val="000000">
                      <a:alpha val="43137"/>
                    </a:srgbClr>
                  </a:outerShdw>
                </a:effectLst>
                <a:latin typeface="+mn-lt"/>
                <a:cs typeface="Arial" pitchFamily="34" charset="0"/>
              </a:rPr>
              <a:t>du </a:t>
            </a:r>
            <a:r>
              <a:rPr lang="fr-CA" sz="2300" i="1" dirty="0">
                <a:solidFill>
                  <a:schemeClr val="bg1"/>
                </a:solidFill>
                <a:effectLst>
                  <a:outerShdw blurRad="38100" dist="38100" dir="2700000" algn="tl">
                    <a:srgbClr val="000000">
                      <a:alpha val="43137"/>
                    </a:srgbClr>
                  </a:outerShdw>
                </a:effectLst>
                <a:latin typeface="+mn-lt"/>
                <a:cs typeface="Arial" pitchFamily="34" charset="0"/>
              </a:rPr>
              <a:t>Code criminel</a:t>
            </a:r>
          </a:p>
          <a:p>
            <a:pPr marL="903288" indent="-446088" eaLnBrk="0" hangingPunct="0">
              <a:spcBef>
                <a:spcPts val="0"/>
              </a:spcBef>
              <a:spcAft>
                <a:spcPts val="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cs typeface="Arial" pitchFamily="34" charset="0"/>
              </a:rPr>
              <a:t>Une commission d’examen est instituée par le </a:t>
            </a:r>
            <a:r>
              <a:rPr lang="fr-CA" sz="2300" i="1" dirty="0">
                <a:solidFill>
                  <a:schemeClr val="bg1"/>
                </a:solidFill>
                <a:effectLst>
                  <a:outerShdw blurRad="38100" dist="38100" dir="2700000" algn="tl">
                    <a:srgbClr val="000000">
                      <a:alpha val="43137"/>
                    </a:srgbClr>
                  </a:outerShdw>
                </a:effectLst>
                <a:latin typeface="+mn-lt"/>
                <a:cs typeface="Arial" pitchFamily="34" charset="0"/>
              </a:rPr>
              <a:t>Code criminel</a:t>
            </a:r>
            <a:r>
              <a:rPr lang="fr-CA" sz="2300" dirty="0">
                <a:solidFill>
                  <a:schemeClr val="bg1"/>
                </a:solidFill>
                <a:effectLst>
                  <a:outerShdw blurRad="38100" dist="38100" dir="2700000" algn="tl">
                    <a:srgbClr val="000000">
                      <a:alpha val="43137"/>
                    </a:srgbClr>
                  </a:outerShdw>
                </a:effectLst>
                <a:latin typeface="+mn-lt"/>
                <a:cs typeface="Arial" pitchFamily="34" charset="0"/>
              </a:rPr>
              <a:t> dans chaque province du Canada (672.38 C.cr.)</a:t>
            </a:r>
          </a:p>
          <a:p>
            <a:pPr marL="903288" indent="-446088" eaLnBrk="0" hangingPunct="0">
              <a:spcBef>
                <a:spcPts val="0"/>
              </a:spcBef>
              <a:spcAft>
                <a:spcPts val="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cs typeface="Arial" pitchFamily="34" charset="0"/>
              </a:rPr>
              <a:t>« Non responsable criminellement pour cause de troubles mentaux »</a:t>
            </a:r>
          </a:p>
        </p:txBody>
      </p:sp>
      <p:sp>
        <p:nvSpPr>
          <p:cNvPr id="5427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5427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8"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origines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4586287"/>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a:t>
            </a:r>
            <a:r>
              <a:rPr lang="fr-CA" sz="2400" b="1">
                <a:solidFill>
                  <a:prstClr val="white"/>
                </a:solidFill>
                <a:effectLst>
                  <a:outerShdw blurRad="38100" dist="38100" dir="2700000" algn="tl">
                    <a:srgbClr val="000000">
                      <a:alpha val="43137"/>
                    </a:srgbClr>
                  </a:outerShdw>
                </a:effectLst>
                <a:latin typeface="Calibri"/>
                <a:cs typeface="Arial" pitchFamily="34" charset="0"/>
              </a:rPr>
              <a:t>Les facteurs </a:t>
            </a:r>
            <a:r>
              <a:rPr lang="fr-CA" sz="2400" b="1" dirty="0">
                <a:solidFill>
                  <a:prstClr val="white"/>
                </a:solidFill>
                <a:effectLst>
                  <a:outerShdw blurRad="38100" dist="38100" dir="2700000" algn="tl">
                    <a:srgbClr val="000000">
                      <a:alpha val="43137"/>
                    </a:srgbClr>
                  </a:outerShdw>
                </a:effectLst>
                <a:latin typeface="Calibri"/>
                <a:cs typeface="Arial" pitchFamily="34" charset="0"/>
              </a:rPr>
              <a:t>de base (672.54 C.cr.) (suite)</a:t>
            </a:r>
          </a:p>
          <a:p>
            <a:pPr algn="just">
              <a:defRPr/>
            </a:pPr>
            <a:endParaRPr lang="fr-CA" sz="1800" b="1" dirty="0">
              <a:solidFill>
                <a:prstClr val="white"/>
              </a:solidFill>
              <a:effectLst>
                <a:outerShdw blurRad="38100" dist="38100" dir="2700000" algn="tl">
                  <a:srgbClr val="000000">
                    <a:alpha val="43137"/>
                  </a:srgbClr>
                </a:outerShdw>
              </a:effectLst>
              <a:latin typeface="Calibri"/>
              <a:cs typeface="Arial" pitchFamily="34" charset="0"/>
            </a:endParaRPr>
          </a:p>
          <a:p>
            <a:pPr algn="just">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Avant le 11 juillet 2014 :</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nécessité de protéger le public face aux personnes dangereuses</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L’état mental de l’accusé</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Les besoins de l’accusé</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nécessité de favoriser la réinsertion sociale de l’accusé</a:t>
            </a:r>
            <a:endParaRPr lang="fr-FR" sz="24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décision la moins sévère et la moins privative de liberté</a:t>
            </a:r>
          </a:p>
        </p:txBody>
      </p:sp>
      <p:sp>
        <p:nvSpPr>
          <p:cNvPr id="8704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8704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4140200"/>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Notion d’état mental</a:t>
            </a:r>
          </a:p>
          <a:p>
            <a:pPr algn="just">
              <a:defRPr/>
            </a:pPr>
            <a:endParaRPr lang="fr-CA" sz="1800" b="1" dirty="0">
              <a:solidFill>
                <a:schemeClr val="bg1"/>
              </a:solidFill>
              <a:effectLst>
                <a:outerShdw blurRad="38100" dist="38100" dir="2700000" algn="tl">
                  <a:srgbClr val="000000">
                    <a:alpha val="43137"/>
                  </a:srgbClr>
                </a:outerShdw>
              </a:effectLst>
              <a:latin typeface="+mn-lt"/>
              <a:cs typeface="Arial" pitchFamily="34" charset="0"/>
            </a:endParaRPr>
          </a:p>
          <a:p>
            <a:pPr algn="just">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Aucune définition dans le </a:t>
            </a:r>
            <a:r>
              <a:rPr lang="fr-CA" sz="2400" i="1" dirty="0">
                <a:solidFill>
                  <a:schemeClr val="bg1"/>
                </a:solidFill>
                <a:effectLst>
                  <a:outerShdw blurRad="38100" dist="38100" dir="2700000" algn="tl">
                    <a:srgbClr val="000000">
                      <a:alpha val="43137"/>
                    </a:srgbClr>
                  </a:outerShdw>
                </a:effectLst>
                <a:latin typeface="+mn-lt"/>
                <a:cs typeface="Arial" pitchFamily="34" charset="0"/>
              </a:rPr>
              <a:t>Code criminel</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Notion distincte de celle de « troubles mentaux » </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Condition essentielle au verdict de non-responsabilité criminelle </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Comprend une dimension médicale très importante</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Notion avec une portée plus étendue que celle de « troubles mentaux »	</a:t>
            </a:r>
          </a:p>
        </p:txBody>
      </p:sp>
      <p:sp>
        <p:nvSpPr>
          <p:cNvPr id="8806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8806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4954587"/>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Notion d’état mental (suite)</a:t>
            </a:r>
          </a:p>
          <a:p>
            <a:pPr algn="just">
              <a:defRPr/>
            </a:pPr>
            <a:endParaRPr lang="fr-CA" sz="11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Notion de « troubles mentaux » :</a:t>
            </a:r>
          </a:p>
          <a:p>
            <a:pPr algn="just">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Dans le </a:t>
            </a:r>
            <a:r>
              <a:rPr lang="fr-CA" sz="2400" i="1" dirty="0">
                <a:ln>
                  <a:prstDash val="solid"/>
                </a:ln>
                <a:solidFill>
                  <a:schemeClr val="bg1"/>
                </a:solidFill>
                <a:effectLst>
                  <a:outerShdw blurRad="38100" dist="38100" dir="2700000" algn="tl">
                    <a:srgbClr val="000000">
                      <a:alpha val="43137"/>
                    </a:srgbClr>
                  </a:outerShdw>
                </a:effectLst>
                <a:latin typeface="+mn-lt"/>
                <a:cs typeface="Arial" pitchFamily="34" charset="0"/>
              </a:rPr>
              <a:t>Code criminel </a:t>
            </a: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 « </a:t>
            </a:r>
            <a:r>
              <a:rPr lang="fr-CA" sz="2400" i="1" dirty="0">
                <a:ln>
                  <a:prstDash val="solid"/>
                </a:ln>
                <a:solidFill>
                  <a:schemeClr val="bg1"/>
                </a:solidFill>
                <a:effectLst>
                  <a:outerShdw blurRad="38100" dist="38100" dir="2700000" algn="tl">
                    <a:srgbClr val="000000">
                      <a:alpha val="43137"/>
                    </a:srgbClr>
                  </a:outerShdw>
                </a:effectLst>
                <a:latin typeface="+mn-lt"/>
                <a:cs typeface="Arial" pitchFamily="34" charset="0"/>
              </a:rPr>
              <a:t>toute maladie mentale</a:t>
            </a: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 »</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Dans la jurisprudence (v</a:t>
            </a:r>
            <a:r>
              <a:rPr lang="fr-CA" sz="2400" dirty="0">
                <a:solidFill>
                  <a:prstClr val="white"/>
                </a:solidFill>
                <a:effectLst>
                  <a:outerShdw blurRad="38100" dist="38100" dir="2700000" algn="tl">
                    <a:srgbClr val="000000">
                      <a:alpha val="43137"/>
                    </a:srgbClr>
                  </a:outerShdw>
                </a:effectLst>
                <a:latin typeface="Calibri"/>
                <a:cs typeface="Arial" pitchFamily="34" charset="0"/>
              </a:rPr>
              <a:t>oir </a:t>
            </a:r>
            <a:r>
              <a:rPr lang="fr-CA" sz="2400" i="1" dirty="0">
                <a:solidFill>
                  <a:prstClr val="white"/>
                </a:solidFill>
                <a:effectLst>
                  <a:outerShdw blurRad="38100" dist="38100" dir="2700000" algn="tl">
                    <a:srgbClr val="000000">
                      <a:alpha val="43137"/>
                    </a:srgbClr>
                  </a:outerShdw>
                </a:effectLst>
                <a:latin typeface="Calibri"/>
                <a:cs typeface="Arial" pitchFamily="34" charset="0"/>
              </a:rPr>
              <a:t>Cooper </a:t>
            </a:r>
            <a:r>
              <a:rPr lang="fr-CA" sz="2400" dirty="0">
                <a:solidFill>
                  <a:prstClr val="white"/>
                </a:solidFill>
                <a:effectLst>
                  <a:outerShdw blurRad="38100" dist="38100" dir="2700000" algn="tl">
                    <a:srgbClr val="000000">
                      <a:alpha val="43137"/>
                    </a:srgbClr>
                  </a:outerShdw>
                </a:effectLst>
                <a:latin typeface="Calibri"/>
                <a:cs typeface="Arial" pitchFamily="34" charset="0"/>
              </a:rPr>
              <a:t>c. </a:t>
            </a:r>
            <a:r>
              <a:rPr lang="fr-CA" sz="2400" i="1" dirty="0">
                <a:solidFill>
                  <a:prstClr val="white"/>
                </a:solidFill>
                <a:effectLst>
                  <a:outerShdw blurRad="38100" dist="38100" dir="2700000" algn="tl">
                    <a:srgbClr val="000000">
                      <a:alpha val="43137"/>
                    </a:srgbClr>
                  </a:outerShdw>
                </a:effectLst>
                <a:latin typeface="Calibri"/>
                <a:cs typeface="Arial" pitchFamily="34" charset="0"/>
              </a:rPr>
              <a:t>La Reine</a:t>
            </a:r>
            <a:r>
              <a:rPr lang="fr-CA" sz="2400" dirty="0">
                <a:solidFill>
                  <a:prstClr val="white"/>
                </a:solidFill>
                <a:effectLst>
                  <a:outerShdw blurRad="38100" dist="38100" dir="2700000" algn="tl">
                    <a:srgbClr val="000000">
                      <a:alpha val="43137"/>
                    </a:srgbClr>
                  </a:outerShdw>
                </a:effectLst>
                <a:latin typeface="Calibri"/>
                <a:cs typeface="Arial" pitchFamily="34" charset="0"/>
              </a:rPr>
              <a:t>, [1980] 1 R.C.S. 1149, 1159) </a:t>
            </a: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a:t>
            </a:r>
          </a:p>
          <a:p>
            <a:pPr marL="361950" indent="-266700" eaLnBrk="0" hangingPunct="0">
              <a:spcBef>
                <a:spcPts val="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a:t>
            </a:r>
            <a:r>
              <a:rPr lang="fr-CA" sz="2000" i="1" dirty="0">
                <a:solidFill>
                  <a:schemeClr val="bg1"/>
                </a:solidFill>
                <a:effectLst>
                  <a:outerShdw blurRad="38100" dist="38100" dir="2700000" algn="tl">
                    <a:srgbClr val="000000">
                      <a:alpha val="43137"/>
                    </a:srgbClr>
                  </a:outerShdw>
                </a:effectLst>
                <a:latin typeface="+mn-lt"/>
                <a:cs typeface="Arial" pitchFamily="34" charset="0"/>
              </a:rPr>
              <a:t>« </a:t>
            </a:r>
            <a:r>
              <a:rPr lang="fr-CA" sz="2000" i="1" dirty="0">
                <a:solidFill>
                  <a:schemeClr val="bg1"/>
                </a:solidFill>
                <a:effectLst>
                  <a:outerShdw blurRad="38100" dist="38100" dir="2700000" algn="tl">
                    <a:srgbClr val="000000">
                      <a:alpha val="43137"/>
                    </a:srgbClr>
                  </a:outerShdw>
                </a:effectLst>
                <a:latin typeface="+mn-lt"/>
              </a:rPr>
              <a:t>En bref, on pourrait dire qu’au sens juridique, « maladie mentale » comprend toute maladie, tout trouble ou tout état anormal qui affecte la raison humaine et son fonctionnement à l’exclusion, toutefois, des états volontairement provoqués par l’alcool ou les stupéfiants, et des états mentaux transitoires comme l’hystérie ou la commotion. </a:t>
            </a:r>
            <a:r>
              <a:rPr lang="en-GB" sz="2000" i="1" dirty="0" err="1">
                <a:solidFill>
                  <a:schemeClr val="bg1"/>
                </a:solidFill>
                <a:effectLst>
                  <a:outerShdw blurRad="38100" dist="38100" dir="2700000" algn="tl">
                    <a:srgbClr val="000000">
                      <a:alpha val="43137"/>
                    </a:srgbClr>
                  </a:outerShdw>
                </a:effectLst>
                <a:latin typeface="+mn-lt"/>
              </a:rPr>
              <a:t>Afin</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d’appuyer</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une</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défense</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d’aliénation</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mentale</a:t>
            </a:r>
            <a:r>
              <a:rPr lang="en-GB" sz="2000" i="1" dirty="0">
                <a:solidFill>
                  <a:schemeClr val="bg1"/>
                </a:solidFill>
                <a:effectLst>
                  <a:outerShdw blurRad="38100" dist="38100" dir="2700000" algn="tl">
                    <a:srgbClr val="000000">
                      <a:alpha val="43137"/>
                    </a:srgbClr>
                  </a:outerShdw>
                </a:effectLst>
                <a:latin typeface="+mn-lt"/>
              </a:rPr>
              <a:t>, la </a:t>
            </a:r>
            <a:r>
              <a:rPr lang="en-GB" sz="2000" i="1" dirty="0" err="1">
                <a:solidFill>
                  <a:schemeClr val="bg1"/>
                </a:solidFill>
                <a:effectLst>
                  <a:outerShdw blurRad="38100" dist="38100" dir="2700000" algn="tl">
                    <a:srgbClr val="000000">
                      <a:alpha val="43137"/>
                    </a:srgbClr>
                  </a:outerShdw>
                </a:effectLst>
                <a:latin typeface="+mn-lt"/>
              </a:rPr>
              <a:t>maladie</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doit</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bien</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sûr</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être</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d’une</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intensité</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telle</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qu’elle</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rende</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l’accusé</a:t>
            </a:r>
            <a:r>
              <a:rPr lang="en-GB" sz="2000" i="1" dirty="0">
                <a:solidFill>
                  <a:schemeClr val="bg1"/>
                </a:solidFill>
                <a:effectLst>
                  <a:outerShdw blurRad="38100" dist="38100" dir="2700000" algn="tl">
                    <a:srgbClr val="000000">
                      <a:alpha val="43137"/>
                    </a:srgbClr>
                  </a:outerShdw>
                </a:effectLst>
                <a:latin typeface="+mn-lt"/>
              </a:rPr>
              <a:t> incapable de </a:t>
            </a:r>
            <a:r>
              <a:rPr lang="en-GB" sz="2000" i="1" dirty="0" err="1">
                <a:solidFill>
                  <a:schemeClr val="bg1"/>
                </a:solidFill>
                <a:effectLst>
                  <a:outerShdw blurRad="38100" dist="38100" dir="2700000" algn="tl">
                    <a:srgbClr val="000000">
                      <a:alpha val="43137"/>
                    </a:srgbClr>
                  </a:outerShdw>
                </a:effectLst>
                <a:latin typeface="+mn-lt"/>
              </a:rPr>
              <a:t>juger</a:t>
            </a:r>
            <a:r>
              <a:rPr lang="en-GB" sz="2000" i="1" dirty="0">
                <a:solidFill>
                  <a:schemeClr val="bg1"/>
                </a:solidFill>
                <a:effectLst>
                  <a:outerShdw blurRad="38100" dist="38100" dir="2700000" algn="tl">
                    <a:srgbClr val="000000">
                      <a:alpha val="43137"/>
                    </a:srgbClr>
                  </a:outerShdw>
                </a:effectLst>
                <a:latin typeface="+mn-lt"/>
              </a:rPr>
              <a:t> la nature et la </a:t>
            </a:r>
            <a:r>
              <a:rPr lang="en-GB" sz="2000" i="1" dirty="0" err="1">
                <a:solidFill>
                  <a:schemeClr val="bg1"/>
                </a:solidFill>
                <a:effectLst>
                  <a:outerShdw blurRad="38100" dist="38100" dir="2700000" algn="tl">
                    <a:srgbClr val="000000">
                      <a:alpha val="43137"/>
                    </a:srgbClr>
                  </a:outerShdw>
                </a:effectLst>
                <a:latin typeface="+mn-lt"/>
              </a:rPr>
              <a:t>qualité</a:t>
            </a:r>
            <a:r>
              <a:rPr lang="en-GB" sz="2000" i="1" dirty="0">
                <a:solidFill>
                  <a:schemeClr val="bg1"/>
                </a:solidFill>
                <a:effectLst>
                  <a:outerShdw blurRad="38100" dist="38100" dir="2700000" algn="tl">
                    <a:srgbClr val="000000">
                      <a:alpha val="43137"/>
                    </a:srgbClr>
                  </a:outerShdw>
                </a:effectLst>
                <a:latin typeface="+mn-lt"/>
              </a:rPr>
              <a:t> de </a:t>
            </a:r>
            <a:r>
              <a:rPr lang="en-GB" sz="2000" i="1" dirty="0" err="1">
                <a:solidFill>
                  <a:schemeClr val="bg1"/>
                </a:solidFill>
                <a:effectLst>
                  <a:outerShdw blurRad="38100" dist="38100" dir="2700000" algn="tl">
                    <a:srgbClr val="000000">
                      <a:alpha val="43137"/>
                    </a:srgbClr>
                  </a:outerShdw>
                </a:effectLst>
                <a:latin typeface="+mn-lt"/>
              </a:rPr>
              <a:t>l’acte</a:t>
            </a:r>
            <a:r>
              <a:rPr lang="en-GB" sz="2000" i="1" dirty="0">
                <a:solidFill>
                  <a:schemeClr val="bg1"/>
                </a:solidFill>
                <a:effectLst>
                  <a:outerShdw blurRad="38100" dist="38100" dir="2700000" algn="tl">
                    <a:srgbClr val="000000">
                      <a:alpha val="43137"/>
                    </a:srgbClr>
                  </a:outerShdw>
                </a:effectLst>
                <a:latin typeface="+mn-lt"/>
              </a:rPr>
              <a:t> violent </a:t>
            </a:r>
            <a:r>
              <a:rPr lang="en-GB" sz="2000" i="1" dirty="0" err="1">
                <a:solidFill>
                  <a:schemeClr val="bg1"/>
                </a:solidFill>
                <a:effectLst>
                  <a:outerShdw blurRad="38100" dist="38100" dir="2700000" algn="tl">
                    <a:srgbClr val="000000">
                      <a:alpha val="43137"/>
                    </a:srgbClr>
                  </a:outerShdw>
                </a:effectLst>
                <a:latin typeface="+mn-lt"/>
              </a:rPr>
              <a:t>ou</a:t>
            </a:r>
            <a:r>
              <a:rPr lang="en-GB" sz="2000" i="1" dirty="0">
                <a:solidFill>
                  <a:schemeClr val="bg1"/>
                </a:solidFill>
                <a:effectLst>
                  <a:outerShdw blurRad="38100" dist="38100" dir="2700000" algn="tl">
                    <a:srgbClr val="000000">
                      <a:alpha val="43137"/>
                    </a:srgbClr>
                  </a:outerShdw>
                </a:effectLst>
                <a:latin typeface="+mn-lt"/>
              </a:rPr>
              <a:t> de savoir </a:t>
            </a:r>
            <a:r>
              <a:rPr lang="en-GB" sz="2000" i="1" dirty="0" err="1">
                <a:solidFill>
                  <a:schemeClr val="bg1"/>
                </a:solidFill>
                <a:effectLst>
                  <a:outerShdw blurRad="38100" dist="38100" dir="2700000" algn="tl">
                    <a:srgbClr val="000000">
                      <a:alpha val="43137"/>
                    </a:srgbClr>
                  </a:outerShdw>
                </a:effectLst>
                <a:latin typeface="+mn-lt"/>
              </a:rPr>
              <a:t>qu’il</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est</a:t>
            </a:r>
            <a:r>
              <a:rPr lang="en-GB" sz="2000" i="1" dirty="0">
                <a:solidFill>
                  <a:schemeClr val="bg1"/>
                </a:solidFill>
                <a:effectLst>
                  <a:outerShdw blurRad="38100" dist="38100" dir="2700000" algn="tl">
                    <a:srgbClr val="000000">
                      <a:alpha val="43137"/>
                    </a:srgbClr>
                  </a:outerShdw>
                </a:effectLst>
                <a:latin typeface="+mn-lt"/>
              </a:rPr>
              <a:t> </a:t>
            </a:r>
            <a:r>
              <a:rPr lang="en-GB" sz="2000" i="1" dirty="0" err="1">
                <a:solidFill>
                  <a:schemeClr val="bg1"/>
                </a:solidFill>
                <a:effectLst>
                  <a:outerShdw blurRad="38100" dist="38100" dir="2700000" algn="tl">
                    <a:srgbClr val="000000">
                      <a:alpha val="43137"/>
                    </a:srgbClr>
                  </a:outerShdw>
                </a:effectLst>
                <a:latin typeface="+mn-lt"/>
              </a:rPr>
              <a:t>mauvais</a:t>
            </a:r>
            <a:r>
              <a:rPr lang="en-GB" sz="2000" i="1" dirty="0">
                <a:solidFill>
                  <a:schemeClr val="bg1"/>
                </a:solidFill>
                <a:effectLst>
                  <a:outerShdw blurRad="38100" dist="38100" dir="2700000" algn="tl">
                    <a:srgbClr val="000000">
                      <a:alpha val="43137"/>
                    </a:srgbClr>
                  </a:outerShdw>
                </a:effectLst>
                <a:latin typeface="+mn-lt"/>
              </a:rPr>
              <a:t>. </a:t>
            </a:r>
            <a:r>
              <a:rPr lang="fr-CA" sz="2000" i="1" dirty="0">
                <a:solidFill>
                  <a:schemeClr val="bg1"/>
                </a:solidFill>
                <a:effectLst>
                  <a:outerShdw blurRad="38100" dist="38100" dir="2700000" algn="tl">
                    <a:srgbClr val="000000">
                      <a:alpha val="43137"/>
                    </a:srgbClr>
                  </a:outerShdw>
                </a:effectLst>
                <a:latin typeface="+mn-lt"/>
              </a:rPr>
              <a:t>»</a:t>
            </a:r>
            <a:endParaRPr lang="fr-CA" sz="2400" i="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8909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8909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3340100"/>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Notion d’état mental (suite)</a:t>
            </a:r>
          </a:p>
          <a:p>
            <a:pPr algn="just">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la jurisprudence : en analysant les faits</a:t>
            </a:r>
          </a:p>
          <a:p>
            <a:pPr marL="361950" indent="-26670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Pour  rendre ses décisions, la  CETM doit, dans son analyse, tenir compte de toutes les circonstances propres à l’accusé, dont son état mental général et la nécessité de protéger le public face aux personnes dangereuses</a:t>
            </a:r>
            <a:endParaRPr lang="fr-CA" sz="2000" dirty="0">
              <a:latin typeface="+mj-lt"/>
            </a:endParaRPr>
          </a:p>
          <a:p>
            <a:pPr marL="361950" indent="-26670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Voir </a:t>
            </a:r>
            <a:r>
              <a:rPr lang="fr-CA" sz="2400" i="1" dirty="0">
                <a:solidFill>
                  <a:schemeClr val="bg1"/>
                </a:solidFill>
                <a:effectLst>
                  <a:outerShdw blurRad="38100" dist="38100" dir="2700000" algn="tl">
                    <a:srgbClr val="000000">
                      <a:alpha val="43137"/>
                    </a:srgbClr>
                  </a:outerShdw>
                </a:effectLst>
                <a:latin typeface="+mn-lt"/>
                <a:cs typeface="Arial" pitchFamily="34" charset="0"/>
              </a:rPr>
              <a:t>R.</a:t>
            </a:r>
            <a:r>
              <a:rPr lang="fr-CA" sz="2400" dirty="0">
                <a:solidFill>
                  <a:schemeClr val="bg1"/>
                </a:solidFill>
                <a:effectLst>
                  <a:outerShdw blurRad="38100" dist="38100" dir="2700000" algn="tl">
                    <a:srgbClr val="000000">
                      <a:alpha val="43137"/>
                    </a:srgbClr>
                  </a:outerShdw>
                </a:effectLst>
                <a:latin typeface="+mn-lt"/>
                <a:cs typeface="Arial" pitchFamily="34" charset="0"/>
              </a:rPr>
              <a:t> c. </a:t>
            </a:r>
            <a:r>
              <a:rPr lang="fr-CA" sz="2400" i="1" dirty="0">
                <a:solidFill>
                  <a:schemeClr val="bg1"/>
                </a:solidFill>
                <a:effectLst>
                  <a:outerShdw blurRad="38100" dist="38100" dir="2700000" algn="tl">
                    <a:srgbClr val="000000">
                      <a:alpha val="43137"/>
                    </a:srgbClr>
                  </a:outerShdw>
                </a:effectLst>
                <a:latin typeface="+mn-lt"/>
                <a:cs typeface="Arial" pitchFamily="34" charset="0"/>
              </a:rPr>
              <a:t>Owen</a:t>
            </a:r>
            <a:r>
              <a:rPr lang="fr-CA" sz="2400" dirty="0">
                <a:solidFill>
                  <a:schemeClr val="bg1"/>
                </a:solidFill>
                <a:effectLst>
                  <a:outerShdw blurRad="38100" dist="38100" dir="2700000" algn="tl">
                    <a:srgbClr val="000000">
                      <a:alpha val="43137"/>
                    </a:srgbClr>
                  </a:outerShdw>
                </a:effectLst>
                <a:latin typeface="+mn-lt"/>
                <a:cs typeface="Arial" pitchFamily="34" charset="0"/>
              </a:rPr>
              <a:t>, 2003 CSC 33</a:t>
            </a:r>
          </a:p>
        </p:txBody>
      </p:sp>
      <p:sp>
        <p:nvSpPr>
          <p:cNvPr id="9011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011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4278312"/>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Les éléments de preuve</a:t>
            </a:r>
          </a:p>
          <a:p>
            <a:pPr algn="just">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La nature et les circonstances dans lesquelles l’infraction originale a été commise</a:t>
            </a:r>
          </a:p>
          <a:p>
            <a:pPr marL="361950" indent="-361950" eaLnBrk="0" hangingPunct="0">
              <a:spcBef>
                <a:spcPts val="600"/>
              </a:spcBef>
              <a:spcAft>
                <a:spcPts val="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La façon dont s’est déroulé le traitement de l’accusé, ses progrès cliniques, les résultats anticipés, son histoire psychiatrique et le degré de sévérité de la maladie</a:t>
            </a:r>
          </a:p>
          <a:p>
            <a:pPr marL="361950" indent="-361950" eaLnBrk="0" hangingPunct="0">
              <a:spcBef>
                <a:spcPts val="600"/>
              </a:spcBef>
              <a:spcAft>
                <a:spcPts val="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L’état de santé actuel de l’accusé, son état mental, ses ressources, sa capacité d’adaptation, son autonomie ou son besoin d’encadrement, ses projets pour l’avenir, les services de soutien dont il peut se prévaloir au sein de la collectivité (dont le soutien familial et social) et ses chances de réadaptation</a:t>
            </a:r>
          </a:p>
        </p:txBody>
      </p:sp>
      <p:sp>
        <p:nvSpPr>
          <p:cNvPr id="9113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114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4848225"/>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Les éléments de preuve (suite)</a:t>
            </a:r>
          </a:p>
          <a:p>
            <a:pPr algn="just">
              <a:defRPr/>
            </a:pPr>
            <a:endParaRPr lang="fr-CA" sz="1100" u="sng"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Les antécédents judiciaires et de violence ainsi que la nature des actes violents qui peuvent permettre de cerner une certaine tendance comportementale</a:t>
            </a:r>
          </a:p>
          <a:p>
            <a:pPr marL="361950" indent="-361950" eaLnBrk="0" hangingPunct="0">
              <a:spcBef>
                <a:spcPts val="0"/>
              </a:spcBef>
              <a:spcAft>
                <a:spcPts val="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Les attitudes de l’accusé,  impulsivité, irritabilité, imprévisibilité, tolérance aux frustrations, contrôle pulsionnel</a:t>
            </a:r>
          </a:p>
          <a:p>
            <a:pPr marL="361950" indent="-361950" eaLnBrk="0" hangingPunct="0">
              <a:spcBef>
                <a:spcPts val="600"/>
              </a:spcBef>
              <a:spcAft>
                <a:spcPts val="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Un problème de toxicomanie et l’effet de la consommation sur l’état mental et les comportements de l’accusé</a:t>
            </a:r>
          </a:p>
          <a:p>
            <a:pPr marL="361950" indent="-361950" eaLnBrk="0" hangingPunct="0">
              <a:spcBef>
                <a:spcPts val="600"/>
              </a:spcBef>
              <a:spcAft>
                <a:spcPts val="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L’autocritique ou le jugement de l’accusé face à l’accusation, la maladie, le traitement et le suivi : L’accusé reconnaît-il sa maladie? La comprend-elle? L’accepte-t-elle? Reconnaît-il les symptômes? Est-il fidèle à sa médication et au plan de traitement? Est-il motivé? Collabore-t-il?</a:t>
            </a:r>
            <a:endParaRPr lang="fr-CA" sz="2400" dirty="0">
              <a:latin typeface="+mn-lt"/>
            </a:endParaRPr>
          </a:p>
        </p:txBody>
      </p:sp>
      <p:sp>
        <p:nvSpPr>
          <p:cNvPr id="9216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216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4894262"/>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Les éléments de preuve (suite)</a:t>
            </a:r>
          </a:p>
          <a:p>
            <a:pPr algn="just">
              <a:defRPr/>
            </a:pPr>
            <a:endParaRPr lang="fr-CA" sz="1400" u="sng"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Les facteurs déstabilisants et de stress (accès à des substances, endettement, instabilité résidentielle, relationnelle, occupationnelle, au travail et avec l’entourage), leur gestion et la capacité de demander de l’aide</a:t>
            </a:r>
          </a:p>
          <a:p>
            <a:pPr marL="361950"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Et, l’élément probablement le plus important, les résultats des évaluations et les recommandations du médecin traitant sur les mesures à mettre en place et la disponibilité des ressources pour assurer la protection du public et répondre aux besoins de l’accusé, notamment en ce qui a trait à sa réinsertion sociale</a:t>
            </a:r>
          </a:p>
        </p:txBody>
      </p:sp>
      <p:sp>
        <p:nvSpPr>
          <p:cNvPr id="9318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318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5109091"/>
          </a:xfrm>
          <a:prstGeom prst="rect">
            <a:avLst/>
          </a:prstGeom>
          <a:noFill/>
          <a:ln w="9525">
            <a:noFill/>
            <a:miter lim="800000"/>
            <a:headEnd/>
            <a:tailEnd/>
          </a:ln>
        </p:spPr>
        <p:txBody>
          <a:bodyPr>
            <a:spAutoFit/>
          </a:bodyPr>
          <a:lstStyle/>
          <a:p>
            <a:pPr algn="ju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L’audience - La preuve</a:t>
            </a:r>
          </a:p>
          <a:p>
            <a:pPr algn="just">
              <a:defRPr/>
            </a:pPr>
            <a:endParaRPr lang="fr-CA" b="1" dirty="0">
              <a:solidFill>
                <a:schemeClr val="bg1"/>
              </a:solidFill>
              <a:effectLst>
                <a:outerShdw blurRad="38100" dist="38100" dir="2700000" algn="tl">
                  <a:srgbClr val="000000">
                    <a:alpha val="43137"/>
                  </a:srgbClr>
                </a:outerShdw>
              </a:effectLst>
              <a:latin typeface="+mn-lt"/>
              <a:cs typeface="Arial" pitchFamily="34" charset="0"/>
            </a:endParaRPr>
          </a:p>
          <a:p>
            <a:pPr algn="ju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preuve documentaire</a:t>
            </a:r>
          </a:p>
          <a:p>
            <a:pPr algn="just">
              <a:defRPr/>
            </a:pPr>
            <a:endParaRPr lang="fr-CA" sz="9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Le rapport psychiatrique du médecin traitant (par. 55 du Guide) </a:t>
            </a:r>
          </a:p>
          <a:p>
            <a:pPr marL="361950" indent="-361950" eaLnBrk="0" hangingPunct="0">
              <a:spcBef>
                <a:spcPts val="0"/>
              </a:spcBef>
              <a:spcAft>
                <a:spcPts val="600"/>
              </a:spcAft>
              <a:buSzPct val="120000"/>
              <a:buFont typeface="Wingdings" pitchFamily="2" charset="2"/>
              <a:buChar char="§"/>
              <a:tabLst>
                <a:tab pos="533400" algn="l"/>
              </a:tabLst>
              <a:defRPr/>
            </a:pPr>
            <a:r>
              <a:rPr lang="fr-FR" sz="2200" dirty="0">
                <a:solidFill>
                  <a:schemeClr val="bg1"/>
                </a:solidFill>
                <a:effectLst>
                  <a:outerShdw blurRad="38100" dist="38100" dir="2700000" algn="tl">
                    <a:srgbClr val="000000">
                      <a:alpha val="43137"/>
                    </a:srgbClr>
                  </a:outerShdw>
                </a:effectLst>
                <a:latin typeface="+mn-lt"/>
                <a:cs typeface="Arial" pitchFamily="34" charset="0"/>
              </a:rPr>
              <a:t>Les documents émanant de la cour de juridiction criminelle identifiés lors de la transmission du verdict prononcé, incluant les documents provenant des autorités policières (antécédents judiciaires, précis des faits)</a:t>
            </a:r>
          </a:p>
          <a:p>
            <a:pPr marL="361950" indent="-361950" eaLnBrk="0" hangingPunct="0">
              <a:spcBef>
                <a:spcPts val="0"/>
              </a:spcBef>
              <a:spcAft>
                <a:spcPts val="600"/>
              </a:spcAft>
              <a:buSzPct val="120000"/>
              <a:buFont typeface="Wingdings" pitchFamily="2" charset="2"/>
              <a:buChar char="§"/>
              <a:tabLst>
                <a:tab pos="533400" algn="l"/>
              </a:tabLst>
              <a:defRPr/>
            </a:pPr>
            <a:r>
              <a:rPr lang="fr-FR" sz="2200" dirty="0">
                <a:solidFill>
                  <a:schemeClr val="bg1"/>
                </a:solidFill>
                <a:effectLst>
                  <a:outerShdw blurRad="38100" dist="38100" dir="2700000" algn="tl">
                    <a:srgbClr val="000000">
                      <a:alpha val="43137"/>
                    </a:srgbClr>
                  </a:outerShdw>
                </a:effectLst>
                <a:latin typeface="+mn-lt"/>
                <a:cs typeface="Arial" pitchFamily="34" charset="0"/>
              </a:rPr>
              <a:t>Le rapport de contre-expertise, le cas échéant, bien que plutôt rare en pratique</a:t>
            </a:r>
          </a:p>
          <a:p>
            <a:pPr marL="361950" indent="-361950" eaLnBrk="0" hangingPunct="0">
              <a:spcBef>
                <a:spcPts val="0"/>
              </a:spcBef>
              <a:spcAft>
                <a:spcPts val="600"/>
              </a:spcAft>
              <a:buSzPct val="120000"/>
              <a:buFont typeface="Wingdings" pitchFamily="2" charset="2"/>
              <a:buChar char="§"/>
              <a:tabLst>
                <a:tab pos="533400" algn="l"/>
              </a:tabLst>
              <a:defRPr/>
            </a:pPr>
            <a:r>
              <a:rPr lang="fr-FR" sz="2200" dirty="0">
                <a:solidFill>
                  <a:schemeClr val="bg1"/>
                </a:solidFill>
                <a:effectLst>
                  <a:outerShdw blurRad="38100" dist="38100" dir="2700000" algn="tl">
                    <a:srgbClr val="000000">
                      <a:alpha val="43137"/>
                    </a:srgbClr>
                  </a:outerShdw>
                </a:effectLst>
                <a:latin typeface="+mn-lt"/>
                <a:cs typeface="Arial" pitchFamily="34" charset="0"/>
              </a:rPr>
              <a:t>Tout document pertinent concernant l’état de l’accusé </a:t>
            </a:r>
            <a:br>
              <a:rPr lang="fr-FR" sz="2200" dirty="0">
                <a:solidFill>
                  <a:schemeClr val="bg1"/>
                </a:solidFill>
                <a:effectLst>
                  <a:outerShdw blurRad="38100" dist="38100" dir="2700000" algn="tl">
                    <a:srgbClr val="000000">
                      <a:alpha val="43137"/>
                    </a:srgbClr>
                  </a:outerShdw>
                </a:effectLst>
                <a:latin typeface="+mn-lt"/>
                <a:cs typeface="Arial" pitchFamily="34" charset="0"/>
              </a:rPr>
            </a:br>
            <a:r>
              <a:rPr lang="fr-FR" sz="2200" dirty="0">
                <a:solidFill>
                  <a:schemeClr val="bg1"/>
                </a:solidFill>
                <a:effectLst>
                  <a:outerShdw blurRad="38100" dist="38100" dir="2700000" algn="tl">
                    <a:srgbClr val="000000">
                      <a:alpha val="43137"/>
                    </a:srgbClr>
                  </a:outerShdw>
                </a:effectLst>
                <a:latin typeface="+mn-lt"/>
                <a:cs typeface="Arial" pitchFamily="34" charset="0"/>
              </a:rPr>
              <a:t>(ex. : rapport ou notes de l’équipe des soins infirmiers, du service social, de la neurologie, de la psychologie, de l’ergothérapie, de la toxicomanie)</a:t>
            </a:r>
          </a:p>
        </p:txBody>
      </p:sp>
      <p:sp>
        <p:nvSpPr>
          <p:cNvPr id="9421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421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5200650"/>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La preuve (suite)</a:t>
            </a:r>
          </a:p>
          <a:p>
            <a:pPr algn="just">
              <a:defRPr/>
            </a:pPr>
            <a:endParaRPr lang="fr-CA" sz="2400" dirty="0">
              <a:solidFill>
                <a:schemeClr val="bg1"/>
              </a:solidFill>
              <a:effectLst>
                <a:outerShdw blurRad="38100" dist="38100" dir="2700000" algn="tl">
                  <a:srgbClr val="000000">
                    <a:alpha val="43137"/>
                  </a:srgbClr>
                </a:outerShdw>
              </a:effectLst>
              <a:cs typeface="Arial" pitchFamily="34" charset="0"/>
            </a:endParaRPr>
          </a:p>
          <a:p>
            <a:pPr algn="ju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preuve documentaire (suite)</a:t>
            </a:r>
          </a:p>
          <a:p>
            <a:pPr algn="just">
              <a:defRPr/>
            </a:pPr>
            <a:endParaRPr lang="fr-CA" sz="2400" u="sng"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L’ensemble des pièces déposées au dossier de l’accusé lors des audiences antérieures, y compris les décisions et motifs</a:t>
            </a:r>
          </a:p>
          <a:p>
            <a:pPr marL="361950" indent="-361950" eaLnBrk="0" hangingPunct="0">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déclaration de la victime, le cas échéant, et ce, seulement dans le cas d’un verdict de non-responsabilité criminelle</a:t>
            </a:r>
          </a:p>
          <a:p>
            <a:pPr marL="361950" indent="-361950" eaLnBrk="0" hangingPunct="0">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Tout autre élément considéré pertinent par la CETM </a:t>
            </a:r>
            <a:br>
              <a:rPr lang="fr-CA" sz="2400" dirty="0">
                <a:solidFill>
                  <a:schemeClr val="bg1"/>
                </a:solidFill>
                <a:effectLst>
                  <a:outerShdw blurRad="38100" dist="38100" dir="2700000" algn="tl">
                    <a:srgbClr val="000000">
                      <a:alpha val="43137"/>
                    </a:srgbClr>
                  </a:outerShdw>
                </a:effectLst>
                <a:latin typeface="+mn-lt"/>
                <a:cs typeface="Arial" pitchFamily="34" charset="0"/>
              </a:rPr>
            </a:br>
            <a:r>
              <a:rPr lang="fr-CA" sz="2400" dirty="0">
                <a:solidFill>
                  <a:schemeClr val="bg1"/>
                </a:solidFill>
                <a:effectLst>
                  <a:outerShdw blurRad="38100" dist="38100" dir="2700000" algn="tl">
                    <a:srgbClr val="000000">
                      <a:alpha val="43137"/>
                    </a:srgbClr>
                  </a:outerShdw>
                </a:effectLst>
                <a:latin typeface="+mn-lt"/>
                <a:cs typeface="Arial" pitchFamily="34" charset="0"/>
              </a:rPr>
              <a:t>(ex. : correspondance)</a:t>
            </a:r>
          </a:p>
          <a:p>
            <a:pPr marL="361950" indent="-361950" eaLnBrk="0" hangingPunct="0">
              <a:spcAft>
                <a:spcPts val="600"/>
              </a:spcAft>
              <a:buSzPct val="120000"/>
              <a:tabLst>
                <a:tab pos="533400" algn="l"/>
              </a:tabLs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Aft>
                <a:spcPts val="600"/>
              </a:spcAft>
              <a:buSzPct val="120000"/>
              <a:tabLst>
                <a:tab pos="533400" algn="l"/>
              </a:tabLs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9728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728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4832350"/>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L’audience - La preuve (suite)</a:t>
            </a:r>
          </a:p>
          <a:p>
            <a:pPr algn="just">
              <a:defRPr/>
            </a:pPr>
            <a:endParaRPr lang="fr-CA" u="sng"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preuve par témoignage </a:t>
            </a:r>
          </a:p>
          <a:p>
            <a:pPr marL="361950" indent="-361950" eaLnBrk="0" hangingPunct="0">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Les témoins sont entendus à l’audience</a:t>
            </a:r>
          </a:p>
          <a:p>
            <a:pPr marL="361950" indent="-361950" eaLnBrk="0" hangingPunct="0">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Les témoins ne sont pas assermentés</a:t>
            </a:r>
          </a:p>
          <a:p>
            <a:pPr marL="361950" indent="-361950" eaLnBrk="0" hangingPunct="0">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Responsabilité de chacune des parties de s’assurer de la présence de ses témoins : l’hôpital responsable a la responsabilité de s’assurer de la présence du médecin traitant et des membres de l’équipe traitante</a:t>
            </a:r>
          </a:p>
          <a:p>
            <a:pPr marL="361950" indent="-361950" eaLnBrk="0" hangingPunct="0">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Convocation d’un témoin : la partie demande à la CETM d’émettre une citation à comparaître, mais la partie est responsable de sa notification</a:t>
            </a:r>
          </a:p>
        </p:txBody>
      </p:sp>
      <p:sp>
        <p:nvSpPr>
          <p:cNvPr id="9933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933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982788"/>
            <a:ext cx="7702550" cy="2985433"/>
          </a:xfrm>
          <a:prstGeom prst="rect">
            <a:avLst/>
          </a:prstGeom>
          <a:noFill/>
          <a:ln w="9525">
            <a:noFill/>
            <a:miter lim="800000"/>
            <a:headEnd/>
            <a:tailEnd/>
          </a:ln>
        </p:spPr>
        <p:txBody>
          <a:bodyPr>
            <a:spAutoFit/>
          </a:bodyPr>
          <a:lstStyle/>
          <a:p>
            <a:pPr marL="361950"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En 1998, l’article 19 de la </a:t>
            </a:r>
            <a:r>
              <a:rPr lang="fr-CA" sz="2400" i="1" dirty="0">
                <a:solidFill>
                  <a:schemeClr val="bg1"/>
                </a:solidFill>
                <a:effectLst>
                  <a:outerShdw blurRad="38100" dist="38100" dir="2700000" algn="tl">
                    <a:srgbClr val="000000">
                      <a:alpha val="43137"/>
                    </a:srgbClr>
                  </a:outerShdw>
                </a:effectLst>
                <a:latin typeface="+mn-lt"/>
                <a:cs typeface="Arial" pitchFamily="34" charset="0"/>
              </a:rPr>
              <a:t>Loi sur la justice administrative</a:t>
            </a:r>
            <a:r>
              <a:rPr lang="fr-CA" sz="2400" dirty="0">
                <a:solidFill>
                  <a:schemeClr val="bg1"/>
                </a:solidFill>
                <a:effectLst>
                  <a:outerShdw blurRad="38100" dist="38100" dir="2700000" algn="tl">
                    <a:srgbClr val="000000">
                      <a:alpha val="43137"/>
                    </a:srgbClr>
                  </a:outerShdw>
                </a:effectLst>
                <a:latin typeface="+mn-lt"/>
                <a:cs typeface="Arial" pitchFamily="34" charset="0"/>
              </a:rPr>
              <a:t> désigne la Section des affaires sociales du Tribunal administratif du Québec pour assumer les responsabilités et compétences d’une commission d’examen au sens des articles 672.38 et suivants du </a:t>
            </a:r>
            <a:r>
              <a:rPr lang="fr-CA" sz="2400" i="1" dirty="0">
                <a:solidFill>
                  <a:schemeClr val="bg1"/>
                </a:solidFill>
                <a:effectLst>
                  <a:outerShdw blurRad="38100" dist="38100" dir="2700000" algn="tl">
                    <a:srgbClr val="000000">
                      <a:alpha val="43137"/>
                    </a:srgbClr>
                  </a:outerShdw>
                </a:effectLst>
                <a:latin typeface="+mn-lt"/>
                <a:cs typeface="Arial" pitchFamily="34" charset="0"/>
              </a:rPr>
              <a:t>Code criminel</a:t>
            </a:r>
            <a:endParaRPr lang="fr-FR" sz="2400" dirty="0">
              <a:ln>
                <a:prstDash val="solid"/>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61950" indent="-361950" algn="just"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Elle agit suivant </a:t>
            </a:r>
            <a:r>
              <a:rPr lang="fr-FR" sz="2400" dirty="0">
                <a:solidFill>
                  <a:schemeClr val="bg1"/>
                </a:solidFill>
                <a:effectLst>
                  <a:outerShdw blurRad="38100" dist="38100" dir="2700000" algn="tl">
                    <a:srgbClr val="000000">
                      <a:alpha val="43137"/>
                    </a:srgbClr>
                  </a:outerShdw>
                </a:effectLst>
                <a:latin typeface="+mn-lt"/>
                <a:cs typeface="Arial" pitchFamily="34" charset="0"/>
              </a:rPr>
              <a:t>les dispositions des articles 2, 16 et 672,1 à 672,95 du </a:t>
            </a:r>
            <a:r>
              <a:rPr lang="fr-CA" sz="2400" i="1" dirty="0">
                <a:solidFill>
                  <a:schemeClr val="bg1"/>
                </a:solidFill>
                <a:effectLst>
                  <a:outerShdw blurRad="38100" dist="38100" dir="2700000" algn="tl">
                    <a:srgbClr val="000000">
                      <a:alpha val="43137"/>
                    </a:srgbClr>
                  </a:outerShdw>
                </a:effectLst>
                <a:latin typeface="+mn-lt"/>
                <a:cs typeface="Arial" pitchFamily="34" charset="0"/>
              </a:rPr>
              <a:t>Code criminel</a:t>
            </a:r>
            <a:endParaRPr lang="fr-FR" sz="2400" dirty="0">
              <a:ln>
                <a:prstDash val="solid"/>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529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5530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origines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76400"/>
            <a:ext cx="7623175" cy="3954463"/>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Non-responsabilité criminelle pour cause de troubles mentaux (672.1(1) C.cr.) - Question à trancher</a:t>
            </a:r>
          </a:p>
          <a:p>
            <a:pPr>
              <a:spcBef>
                <a:spcPts val="0"/>
              </a:spcBef>
              <a:spcAft>
                <a:spcPts val="0"/>
              </a:spcAft>
              <a:defRPr/>
            </a:pPr>
            <a:endParaRPr lang="fr-CA" sz="20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Évaluer l’importance du risque que représente l’accusé pour la sécurité du public, en raison de son état mental, au moment de l’audience et décider, le cas échéant, des mesures à prendre afin d’assurer cette sécurité</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CETM a la responsabilité de trouver un juste équilibre entre deux droits fondamentaux : la liberté d’un individu et la sécurité du public</a:t>
            </a:r>
          </a:p>
        </p:txBody>
      </p:sp>
      <p:sp>
        <p:nvSpPr>
          <p:cNvPr id="10035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035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6294031"/>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Notion de risque important - </a:t>
            </a:r>
            <a:r>
              <a:rPr lang="fr-FR" sz="2400" dirty="0">
                <a:solidFill>
                  <a:prstClr val="white"/>
                </a:solidFill>
                <a:effectLst>
                  <a:outerShdw blurRad="38100" dist="38100" dir="2700000" algn="tl">
                    <a:srgbClr val="000000">
                      <a:alpha val="43137"/>
                    </a:srgbClr>
                  </a:outerShdw>
                </a:effectLst>
                <a:latin typeface="Calibri"/>
                <a:cs typeface="Arial" pitchFamily="34" charset="0"/>
              </a:rPr>
              <a:t>Codification au Code criminel en 2014</a:t>
            </a:r>
          </a:p>
          <a:p>
            <a:pPr algn="just">
              <a:defRPr/>
            </a:pPr>
            <a:endParaRPr lang="fr-FR" sz="2400" dirty="0">
              <a:solidFill>
                <a:prstClr val="white"/>
              </a:solidFill>
              <a:effectLst>
                <a:outerShdw blurRad="38100" dist="38100" dir="2700000" algn="tl">
                  <a:srgbClr val="000000">
                    <a:alpha val="43137"/>
                  </a:srgbClr>
                </a:outerShdw>
              </a:effectLst>
              <a:latin typeface="Calibri"/>
              <a:cs typeface="Arial" pitchFamily="34" charset="0"/>
            </a:endParaRPr>
          </a:p>
          <a:p>
            <a:pPr algn="just">
              <a:defRPr/>
            </a:pPr>
            <a:r>
              <a:rPr lang="fr-FR" sz="2400" dirty="0">
                <a:solidFill>
                  <a:prstClr val="white"/>
                </a:solidFill>
                <a:effectLst>
                  <a:outerShdw blurRad="38100" dist="38100" dir="2700000" algn="tl">
                    <a:srgbClr val="000000">
                      <a:alpha val="43137"/>
                    </a:srgbClr>
                  </a:outerShdw>
                </a:effectLst>
                <a:latin typeface="Calibri"/>
                <a:cs typeface="Arial" pitchFamily="34" charset="0"/>
              </a:rPr>
              <a:t>672.5401 </a:t>
            </a:r>
            <a:r>
              <a:rPr lang="fr-FR" sz="2400" dirty="0" err="1">
                <a:solidFill>
                  <a:prstClr val="white"/>
                </a:solidFill>
                <a:effectLst>
                  <a:outerShdw blurRad="38100" dist="38100" dir="2700000" algn="tl">
                    <a:srgbClr val="000000">
                      <a:alpha val="43137"/>
                    </a:srgbClr>
                  </a:outerShdw>
                </a:effectLst>
                <a:latin typeface="Calibri"/>
                <a:cs typeface="Arial" pitchFamily="34" charset="0"/>
              </a:rPr>
              <a:t>C.c.r</a:t>
            </a:r>
            <a:r>
              <a:rPr lang="fr-FR" sz="2400" dirty="0">
                <a:solidFill>
                  <a:prstClr val="white"/>
                </a:solidFill>
                <a:effectLst>
                  <a:outerShdw blurRad="38100" dist="38100" dir="2700000" algn="tl">
                    <a:srgbClr val="000000">
                      <a:alpha val="43137"/>
                    </a:srgbClr>
                  </a:outerShdw>
                </a:effectLst>
                <a:latin typeface="Calibri"/>
                <a:cs typeface="Arial" pitchFamily="34" charset="0"/>
              </a:rPr>
              <a:t> - Pour l’application de l’article 672.54, un risque important pour la sécurité du public s’entend du risque que courent les membres du public, notamment les victimes et les témoins de l’infraction et les personnes âgées de moins de dix-huit ans, de subir un préjudice sérieux — physique ou psychologique — par suite d’un comportement de nature criminelle, mais non nécessairement violent.</a:t>
            </a:r>
            <a:endParaRPr lang="fr-CA" sz="2400" dirty="0">
              <a:solidFill>
                <a:prstClr val="white"/>
              </a:solidFill>
              <a:effectLst>
                <a:outerShdw blurRad="38100" dist="38100" dir="2700000" algn="tl">
                  <a:srgbClr val="000000">
                    <a:alpha val="43137"/>
                  </a:srgbClr>
                </a:outerShdw>
              </a:effectLst>
              <a:latin typeface="Calibri"/>
              <a:cs typeface="Arial" pitchFamily="34" charset="0"/>
            </a:endParaRPr>
          </a:p>
          <a:p>
            <a:pPr algn="just">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26670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a:t>
            </a:r>
            <a:endParaRPr lang="fr-CA" sz="2400" dirty="0"/>
          </a:p>
          <a:p>
            <a:pPr marL="361950" indent="-266700" eaLnBrk="0" hangingPunct="0">
              <a:spcBef>
                <a:spcPts val="600"/>
              </a:spcBef>
              <a:spcAft>
                <a:spcPts val="600"/>
              </a:spcAft>
              <a:buSzPct val="120000"/>
              <a:tabLst>
                <a:tab pos="533400" algn="l"/>
              </a:tabLs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26670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a:t>
            </a:r>
          </a:p>
        </p:txBody>
      </p:sp>
      <p:sp>
        <p:nvSpPr>
          <p:cNvPr id="10137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138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6016625"/>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Notion de risque important</a:t>
            </a:r>
          </a:p>
          <a:p>
            <a:pPr algn="just">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Notion de risque important et de dangerosité : un même concept</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maladie mentale, en soi, ne fait pas foi du caractère de dangerosité d’une personne</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La CETM ne peut imposer ou maintenir des conditions de libération par simple mesure de protection ou pour s’assurer que l’accusé se conformera à son plan de soins</a:t>
            </a:r>
          </a:p>
          <a:p>
            <a:pPr marL="361950" indent="-361950" eaLnBrk="0" hangingPunct="0">
              <a:spcBef>
                <a:spcPts val="600"/>
              </a:spcBef>
              <a:spcAft>
                <a:spcPts val="600"/>
              </a:spcAft>
              <a:buSzPct val="120000"/>
              <a:buFont typeface="Wingdings" pitchFamily="2" charset="2"/>
              <a:buChar char="§"/>
              <a:tabLst>
                <a:tab pos="533400" algn="l"/>
              </a:tabLs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26670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a:t>
            </a:r>
            <a:endParaRPr lang="fr-CA" sz="2400" dirty="0"/>
          </a:p>
          <a:p>
            <a:pPr marL="361950" indent="-266700" eaLnBrk="0" hangingPunct="0">
              <a:spcBef>
                <a:spcPts val="600"/>
              </a:spcBef>
              <a:spcAft>
                <a:spcPts val="600"/>
              </a:spcAft>
              <a:buSzPct val="120000"/>
              <a:tabLst>
                <a:tab pos="533400" algn="l"/>
              </a:tabLs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26670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a:t>
            </a:r>
          </a:p>
        </p:txBody>
      </p:sp>
      <p:sp>
        <p:nvSpPr>
          <p:cNvPr id="10137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138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extLst>
      <p:ext uri="{BB962C8B-B14F-4D97-AF65-F5344CB8AC3E}">
        <p14:creationId xmlns:p14="http://schemas.microsoft.com/office/powerpoint/2010/main" val="2527184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7188"/>
            <a:ext cx="7951787" cy="4940300"/>
          </a:xfrm>
          <a:prstGeom prst="rect">
            <a:avLst/>
          </a:prstGeom>
          <a:noFill/>
          <a:ln w="9525">
            <a:noFill/>
            <a:miter lim="800000"/>
            <a:headEnd/>
            <a:tailEnd/>
          </a:ln>
        </p:spPr>
        <p:txBody>
          <a:bodyPr>
            <a:spAutoFit/>
          </a:bodyPr>
          <a:lstStyle/>
          <a:p>
            <a:pPr algn="just">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Notion de risque important (suite)</a:t>
            </a:r>
          </a:p>
          <a:p>
            <a:pPr algn="just">
              <a:defRPr/>
            </a:pPr>
            <a:endParaRPr lang="fr-CA" sz="1800" u="sng"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Risque grave d’un préjudice potentiel qui est plus qu’ennuyeux ou insignifiant – un risque minime de préjudice grave ne suffit pas, ni un risque élevé d’un préjudice minime</a:t>
            </a:r>
          </a:p>
          <a:p>
            <a:pPr marL="361950" indent="-361950" eaLnBrk="0" hangingPunct="0">
              <a:spcBef>
                <a:spcPts val="0"/>
              </a:spcBef>
              <a:spcAft>
                <a:spcPts val="600"/>
              </a:spcAft>
              <a:buSzPct val="120000"/>
              <a:buFont typeface="Wingdings" pitchFamily="2" charset="2"/>
              <a:buChar char="§"/>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Risque prévisible et substantiel que l’accusé commette une infraction criminelle </a:t>
            </a:r>
          </a:p>
          <a:p>
            <a:pPr marL="361950" indent="-361950" eaLnBrk="0" hangingPunct="0">
              <a:spcBef>
                <a:spcPts val="0"/>
              </a:spcBef>
              <a:spcAft>
                <a:spcPts val="600"/>
              </a:spcAft>
              <a:buSzPct val="120000"/>
              <a:buFont typeface="Wingdings" pitchFamily="2" charset="2"/>
              <a:buChar char="§"/>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Risque certain et direct – pas purement hypothétique ou basé sur une inquiétude ou une spéculation</a:t>
            </a:r>
          </a:p>
          <a:p>
            <a:pPr marL="615950" indent="-266700" eaLnBrk="0" hangingPunct="0">
              <a:spcBef>
                <a:spcPts val="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a:t>
            </a:r>
          </a:p>
        </p:txBody>
      </p:sp>
      <p:sp>
        <p:nvSpPr>
          <p:cNvPr id="10240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240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14500"/>
            <a:ext cx="7623175" cy="4570413"/>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a:t>
            </a:r>
            <a:r>
              <a:rPr lang="fr-CA" sz="2400" b="1" dirty="0">
                <a:solidFill>
                  <a:schemeClr val="bg1"/>
                </a:solidFill>
                <a:effectLst>
                  <a:outerShdw blurRad="38100" dist="38100" dir="2700000" algn="tl">
                    <a:srgbClr val="000000">
                      <a:alpha val="43137"/>
                    </a:srgbClr>
                  </a:outerShdw>
                </a:effectLst>
                <a:latin typeface="+mn-lt"/>
                <a:cs typeface="Arial" pitchFamily="34" charset="0"/>
              </a:rPr>
              <a:t>Décisions possibles</a:t>
            </a:r>
          </a:p>
          <a:p>
            <a:pPr>
              <a:spcBef>
                <a:spcPts val="0"/>
              </a:spcBef>
              <a:spcAft>
                <a:spcPts val="0"/>
              </a:spcAft>
              <a:defRPr/>
            </a:pPr>
            <a:endParaRPr lang="fr-CA"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 CETM n’est pas convaincue d’un risque important ou ne peut conclure avec certitude d’un risque important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Libération inconditionnelle (672.54a) C.cr.)</a:t>
            </a: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 CETM est convaincue d’un risque important, mais que ce risque sera diminué suffisamment si l’accusé se soumet aux conditions que la CETM estime nécessaire d’imposer et si elle a des motifs sérieux de croire que l’accusé s’y soumettra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Libération avec conditions (modalités) (672.54b) C.cr.)</a:t>
            </a:r>
          </a:p>
        </p:txBody>
      </p:sp>
      <p:sp>
        <p:nvSpPr>
          <p:cNvPr id="10342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342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14500"/>
            <a:ext cx="7623175" cy="3540125"/>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a:t>
            </a:r>
            <a:r>
              <a:rPr lang="fr-CA" sz="2400" b="1" dirty="0">
                <a:solidFill>
                  <a:schemeClr val="bg1"/>
                </a:solidFill>
                <a:effectLst>
                  <a:outerShdw blurRad="38100" dist="38100" dir="2700000" algn="tl">
                    <a:srgbClr val="000000">
                      <a:alpha val="43137"/>
                    </a:srgbClr>
                  </a:outerShdw>
                </a:effectLst>
                <a:latin typeface="+mn-lt"/>
                <a:cs typeface="Arial" pitchFamily="34" charset="0"/>
              </a:rPr>
              <a:t>Décisions possibles (suite)</a:t>
            </a:r>
          </a:p>
          <a:p>
            <a:pPr>
              <a:spcBef>
                <a:spcPts val="0"/>
              </a:spcBef>
              <a:spcAft>
                <a:spcPts val="0"/>
              </a:spcAft>
              <a:defRPr/>
            </a:pPr>
            <a:endParaRPr lang="fr-CA"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12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 CETM est convaincue d’un risque important et est d’avis que le risque que l’accusé représente pour la sécurité du public ne pourrait pas être adéquatement contrôlé si celui-ci vivait en liberté dans la collectivité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Détention avec ou sans conditions (modalités) (672.54c) C.cr.)</a:t>
            </a:r>
          </a:p>
        </p:txBody>
      </p:sp>
      <p:sp>
        <p:nvSpPr>
          <p:cNvPr id="10445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445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14500"/>
            <a:ext cx="7816850" cy="4909036"/>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mn-lt"/>
                <a:cs typeface="Arial" pitchFamily="34" charset="0"/>
              </a:rPr>
              <a:t>Non-responsabilité criminelle pour cause de troubles mentaux (672.1(1) C.cr.) - </a:t>
            </a:r>
            <a:r>
              <a:rPr lang="fr-CA" sz="2400" b="1" dirty="0">
                <a:solidFill>
                  <a:schemeClr val="bg1"/>
                </a:solidFill>
                <a:effectLst>
                  <a:outerShdw blurRad="38100" dist="38100" dir="2700000" algn="tl">
                    <a:srgbClr val="000000">
                      <a:alpha val="43137"/>
                    </a:srgbClr>
                  </a:outerShdw>
                </a:effectLst>
                <a:latin typeface="+mn-lt"/>
                <a:cs typeface="Arial" pitchFamily="34" charset="0"/>
              </a:rPr>
              <a:t>Décisions possibles (suite)</a:t>
            </a:r>
          </a:p>
          <a:p>
            <a:pPr>
              <a:spcBef>
                <a:spcPts val="0"/>
              </a:spcBef>
              <a:spcAft>
                <a:spcPts val="0"/>
              </a:spcAf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CETM a une grande latitude quant aux conditions qu’elle peut fixer</a:t>
            </a:r>
          </a:p>
          <a:p>
            <a:pPr marL="361950"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le cas d’une libération conditionnelle, les conditions les plus communes sont :</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Habiter à un endroit connu du responsable de l’hôpital ou habiter à un endroit approuvé par le responsable de l’hôpital</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Se conformer aux recommandations de l’équipe traitante</a:t>
            </a:r>
          </a:p>
        </p:txBody>
      </p:sp>
      <p:sp>
        <p:nvSpPr>
          <p:cNvPr id="10547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547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14500"/>
            <a:ext cx="7816850" cy="4740275"/>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Décisions possibles (suite)</a:t>
            </a:r>
          </a:p>
          <a:p>
            <a:pPr>
              <a:spcBef>
                <a:spcPts val="0"/>
              </a:spcBef>
              <a:spcAft>
                <a:spcPts val="0"/>
              </a:spcAft>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S’abstenir de consommer de l’alcool et/ou toute drogue</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S’abstenir de communiquer, directement ou indirectement, avec toute personne – victime, témoin ou autre – identifiée dans la décision ou d’aller dans un lieu identifié</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S’abstenir de posséder ou d’acquérir des armes</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Aviser la CETM de tout changement d’adresse dans un délai indiqué</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schemeClr val="bg1"/>
                </a:solidFill>
                <a:effectLst>
                  <a:outerShdw blurRad="38100" dist="38100" dir="2700000" algn="tl">
                    <a:srgbClr val="000000">
                      <a:alpha val="43137"/>
                    </a:srgbClr>
                  </a:outerShdw>
                </a:effectLst>
                <a:latin typeface="+mn-lt"/>
                <a:cs typeface="Arial" pitchFamily="34" charset="0"/>
              </a:rPr>
              <a:t>Garder la paix</a:t>
            </a: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10649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650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92275"/>
            <a:ext cx="7951787" cy="4770438"/>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Décisions possibles (suite)</a:t>
            </a:r>
          </a:p>
          <a:p>
            <a:pPr marL="361950" indent="-361950" algn="just" eaLnBrk="0" hangingPunct="0">
              <a:spcBef>
                <a:spcPts val="600"/>
              </a:spcBef>
              <a:spcAft>
                <a:spcPts val="0"/>
              </a:spcAft>
              <a:buSzPct val="120000"/>
              <a:tabLst>
                <a:tab pos="533400" algn="l"/>
              </a:tabLst>
              <a:defRPr/>
            </a:pPr>
            <a:endParaRPr lang="fr-CA" sz="900" b="1" dirty="0">
              <a:solidFill>
                <a:prstClr val="white"/>
              </a:solidFill>
              <a:effectLst>
                <a:outerShdw blurRad="38100" dist="38100" dir="2700000" algn="tl">
                  <a:srgbClr val="000000">
                    <a:alpha val="43137"/>
                  </a:srgbClr>
                </a:outerShdw>
              </a:effectLst>
              <a:latin typeface="Calibri"/>
              <a:cs typeface="Arial" pitchFamily="34" charset="0"/>
            </a:endParaRPr>
          </a:p>
          <a:p>
            <a:pPr marL="361950" lvl="1"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Délégation de pouvoir (672.56 C.cr.)</a:t>
            </a:r>
          </a:p>
          <a:p>
            <a:pPr marL="361950" lvl="1" indent="-361950" eaLnBrk="0" hangingPunct="0">
              <a:spcBef>
                <a:spcPts val="0"/>
              </a:spcBef>
              <a:spcAft>
                <a:spcPts val="600"/>
              </a:spcAft>
              <a:buSzPct val="120000"/>
              <a:tabLst>
                <a:tab pos="533400" algn="l"/>
              </a:tabLst>
              <a:defRPr/>
            </a:pPr>
            <a:endParaRPr lang="fr-CA" sz="1100" dirty="0">
              <a:solidFill>
                <a:schemeClr val="bg1"/>
              </a:solidFill>
              <a:effectLst>
                <a:outerShdw blurRad="38100" dist="38100" dir="2700000" algn="tl">
                  <a:srgbClr val="000000">
                    <a:alpha val="43137"/>
                  </a:srgbClr>
                </a:outerShdw>
              </a:effectLst>
              <a:latin typeface="+mn-lt"/>
              <a:cs typeface="Arial" pitchFamily="34" charset="0"/>
            </a:endParaRPr>
          </a:p>
          <a:p>
            <a:pPr marL="615950" lvl="1" indent="-266700" eaLnBrk="0" hangingPunct="0">
              <a:spcBef>
                <a:spcPts val="0"/>
              </a:spcBef>
              <a:spcAft>
                <a:spcPts val="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Délégation au responsable de l’hôpital du pouvoir d’assouplir les privations de liberté d’un accusé s’il y a amélioration de son état mental ou de les resserrer s’il y a détérioration de son état mental augmentant ainsi le risque qu’il continue à présenter pour la sécurité du public s’il est maintenu en liberté, et ce, à l’intérieur des limites prévues dans la décision de la CETM, sauf pour l’accusé à haut risque</a:t>
            </a:r>
          </a:p>
        </p:txBody>
      </p:sp>
      <p:sp>
        <p:nvSpPr>
          <p:cNvPr id="10752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752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92275"/>
            <a:ext cx="7951787" cy="4770438"/>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Décisions possibles (suite)</a:t>
            </a:r>
          </a:p>
          <a:p>
            <a:pPr marL="361950" indent="-361950" algn="just" eaLnBrk="0" hangingPunct="0">
              <a:spcBef>
                <a:spcPts val="600"/>
              </a:spcBef>
              <a:spcAft>
                <a:spcPts val="0"/>
              </a:spcAft>
              <a:buSzPct val="120000"/>
              <a:tabLst>
                <a:tab pos="533400" algn="l"/>
              </a:tabLst>
              <a:defRPr/>
            </a:pPr>
            <a:endParaRPr lang="fr-CA" sz="900" b="1" dirty="0">
              <a:solidFill>
                <a:prstClr val="white"/>
              </a:solidFill>
              <a:effectLst>
                <a:outerShdw blurRad="38100" dist="38100" dir="2700000" algn="tl">
                  <a:srgbClr val="000000">
                    <a:alpha val="43137"/>
                  </a:srgbClr>
                </a:outerShdw>
              </a:effectLst>
              <a:latin typeface="Calibri"/>
              <a:cs typeface="Arial" pitchFamily="34" charset="0"/>
            </a:endParaRPr>
          </a:p>
          <a:p>
            <a:pPr marL="361950" lvl="1"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Délégation de pouvoir (672.56 C.cr.) (suite) :</a:t>
            </a:r>
          </a:p>
          <a:p>
            <a:pPr marL="361950" lvl="1" indent="-361950" eaLnBrk="0" hangingPunct="0">
              <a:spcBef>
                <a:spcPts val="0"/>
              </a:spcBef>
              <a:spcAft>
                <a:spcPts val="0"/>
              </a:spcAft>
              <a:buSzPct val="120000"/>
              <a:buFont typeface="Wingdings" pitchFamily="2" charset="2"/>
              <a:buChar char="§"/>
              <a:tabLst>
                <a:tab pos="533400" algn="l"/>
              </a:tabLst>
              <a:defRPr/>
            </a:pPr>
            <a:endParaRPr lang="fr-CA" sz="1100" dirty="0">
              <a:solidFill>
                <a:schemeClr val="bg1"/>
              </a:solidFill>
              <a:effectLst>
                <a:outerShdw blurRad="38100" dist="38100" dir="2700000" algn="tl">
                  <a:srgbClr val="000000">
                    <a:alpha val="43137"/>
                  </a:srgbClr>
                </a:outerShdw>
              </a:effectLst>
              <a:latin typeface="+mn-lt"/>
              <a:cs typeface="Arial" pitchFamily="34" charset="0"/>
            </a:endParaRPr>
          </a:p>
          <a:p>
            <a:pPr marL="615950" lvl="1" indent="-266700" eaLnBrk="0" hangingPunct="0">
              <a:spcBef>
                <a:spcPts val="0"/>
              </a:spcBef>
              <a:spcAft>
                <a:spcPts val="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Le responsable de l’hôpital doit transmettre un avis à la CETM dans les cas suivants :</a:t>
            </a:r>
          </a:p>
          <a:p>
            <a:pPr marL="893763" lvl="1" indent="-266700" eaLnBrk="0" hangingPunct="0">
              <a:spcBef>
                <a:spcPts val="0"/>
              </a:spcBef>
              <a:spcAft>
                <a:spcPts val="600"/>
              </a:spcAft>
              <a:buSzPct val="120000"/>
              <a:buFont typeface="Calibri"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Si le resserrement dure plus de 7 jours : une audience devra être fixée</a:t>
            </a:r>
          </a:p>
          <a:p>
            <a:pPr marL="893763" lvl="1" indent="-266700" eaLnBrk="0" hangingPunct="0">
              <a:spcBef>
                <a:spcPts val="0"/>
              </a:spcBef>
              <a:spcAft>
                <a:spcPts val="600"/>
              </a:spcAft>
              <a:buSzPct val="120000"/>
              <a:buFont typeface="Calibri"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Si l’accusé est libéré aux mêmes conditions avant l’audience fixée : l’audience sera annulée</a:t>
            </a:r>
          </a:p>
          <a:p>
            <a:pPr marL="893763" lvl="1" indent="-266700" eaLnBrk="0" hangingPunct="0">
              <a:spcBef>
                <a:spcPts val="0"/>
              </a:spcBef>
              <a:spcAft>
                <a:spcPts val="600"/>
              </a:spcAft>
              <a:buSzPct val="120000"/>
              <a:buFont typeface="Calibri"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Si l’hospitalisation devient volontaire : aucune audience ne sera fixée ou l’audience sera annulée </a:t>
            </a:r>
          </a:p>
        </p:txBody>
      </p:sp>
      <p:sp>
        <p:nvSpPr>
          <p:cNvPr id="10854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854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73225"/>
            <a:ext cx="7623175" cy="4648200"/>
          </a:xfrm>
          <a:prstGeom prst="rect">
            <a:avLst/>
          </a:prstGeom>
          <a:noFill/>
          <a:ln w="9525">
            <a:noFill/>
            <a:miter lim="800000"/>
            <a:headEnd/>
            <a:tailEnd/>
          </a:ln>
        </p:spPr>
        <p:txBody>
          <a:bodyPr>
            <a:spAutoFit/>
          </a:bodyPr>
          <a:lstStyle/>
          <a:p>
            <a:pPr marL="361950"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Aucune requête introductive d’instance</a:t>
            </a:r>
          </a:p>
          <a:p>
            <a:pPr marL="361950"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Compétence par le seul effet de la loi lorsqu’un verdict d’inaptitude à subir son procès ou de non-responsabilité criminelle pour cause de troubles mentaux est rendu par une cour de juridiction criminelle (Cour du Québec, Cour supérieure ou certaines cours municipales) (672.38(1) C.cr.)</a:t>
            </a:r>
          </a:p>
          <a:p>
            <a:pPr marL="361950"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Compétence  relativement aux infractions criminelles qui se retrouvent au </a:t>
            </a:r>
            <a:r>
              <a:rPr lang="fr-CA" sz="2400" i="1" dirty="0">
                <a:solidFill>
                  <a:schemeClr val="bg1"/>
                </a:solidFill>
                <a:effectLst>
                  <a:outerShdw blurRad="38100" dist="38100" dir="2700000" algn="tl">
                    <a:srgbClr val="000000">
                      <a:alpha val="43137"/>
                    </a:srgbClr>
                  </a:outerShdw>
                </a:effectLst>
                <a:latin typeface="+mn-lt"/>
              </a:rPr>
              <a:t>Code criminel </a:t>
            </a:r>
            <a:r>
              <a:rPr lang="fr-CA" sz="2400" dirty="0">
                <a:solidFill>
                  <a:schemeClr val="bg1"/>
                </a:solidFill>
                <a:effectLst>
                  <a:outerShdw blurRad="38100" dist="38100" dir="2700000" algn="tl">
                    <a:srgbClr val="000000">
                      <a:alpha val="43137"/>
                    </a:srgbClr>
                  </a:outerShdw>
                </a:effectLst>
                <a:latin typeface="+mn-lt"/>
              </a:rPr>
              <a:t>et dans les lois fédérales</a:t>
            </a:r>
          </a:p>
          <a:p>
            <a:pPr marL="361950" indent="-361950" eaLnBrk="0" hangingPunct="0">
              <a:spcBef>
                <a:spcPts val="1200"/>
              </a:spcBef>
              <a:spcAft>
                <a:spcPts val="1200"/>
              </a:spcAft>
              <a:buSzPct val="120000"/>
              <a:tabLst>
                <a:tab pos="533400" algn="l"/>
              </a:tabLst>
              <a:defRPr/>
            </a:pPr>
            <a:r>
              <a:rPr lang="fr-CA" sz="2200" dirty="0">
                <a:solidFill>
                  <a:schemeClr val="bg1"/>
                </a:solidFill>
                <a:effectLst>
                  <a:outerShdw blurRad="38100" dist="38100" dir="2700000" algn="tl">
                    <a:srgbClr val="000000">
                      <a:alpha val="43137"/>
                    </a:srgbClr>
                  </a:outerShdw>
                </a:effectLst>
                <a:latin typeface="+mn-lt"/>
              </a:rPr>
              <a:t>	Voir </a:t>
            </a:r>
            <a:r>
              <a:rPr lang="fr-CA" sz="2200" i="1" dirty="0">
                <a:solidFill>
                  <a:schemeClr val="bg1"/>
                </a:solidFill>
                <a:effectLst>
                  <a:outerShdw blurRad="38100" dist="38100" dir="2700000" algn="tl">
                    <a:srgbClr val="000000">
                      <a:alpha val="43137"/>
                    </a:srgbClr>
                  </a:outerShdw>
                </a:effectLst>
                <a:latin typeface="+mn-lt"/>
              </a:rPr>
              <a:t>Autorité des marchés financiers</a:t>
            </a:r>
            <a:r>
              <a:rPr lang="fr-CA" sz="2200" dirty="0">
                <a:solidFill>
                  <a:schemeClr val="bg1"/>
                </a:solidFill>
                <a:effectLst>
                  <a:outerShdw blurRad="38100" dist="38100" dir="2700000" algn="tl">
                    <a:srgbClr val="000000">
                      <a:alpha val="43137"/>
                    </a:srgbClr>
                  </a:outerShdw>
                </a:effectLst>
                <a:latin typeface="+mn-lt"/>
              </a:rPr>
              <a:t> c. </a:t>
            </a:r>
            <a:r>
              <a:rPr lang="fr-CA" sz="2200" i="1" dirty="0" err="1">
                <a:solidFill>
                  <a:schemeClr val="bg1"/>
                </a:solidFill>
                <a:effectLst>
                  <a:outerShdw blurRad="38100" dist="38100" dir="2700000" algn="tl">
                    <a:srgbClr val="000000">
                      <a:alpha val="43137"/>
                    </a:srgbClr>
                  </a:outerShdw>
                </a:effectLst>
                <a:latin typeface="+mn-lt"/>
              </a:rPr>
              <a:t>Patry</a:t>
            </a:r>
            <a:r>
              <a:rPr lang="fr-CA" sz="2200" dirty="0">
                <a:solidFill>
                  <a:schemeClr val="bg1"/>
                </a:solidFill>
                <a:effectLst>
                  <a:outerShdw blurRad="38100" dist="38100" dir="2700000" algn="tl">
                    <a:srgbClr val="000000">
                      <a:alpha val="43137"/>
                    </a:srgbClr>
                  </a:outerShdw>
                </a:effectLst>
                <a:latin typeface="+mn-lt"/>
              </a:rPr>
              <a:t>, 2015 QCCA 1933</a:t>
            </a:r>
          </a:p>
        </p:txBody>
      </p:sp>
      <p:sp>
        <p:nvSpPr>
          <p:cNvPr id="5632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5632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Sa compétence</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50988"/>
            <a:ext cx="7861300" cy="4632037"/>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Décisions possibles (suite)</a:t>
            </a:r>
          </a:p>
          <a:p>
            <a:pPr>
              <a:spcBef>
                <a:spcPts val="0"/>
              </a:spcBef>
              <a:spcAft>
                <a:spcPts val="0"/>
              </a:spcAft>
              <a:defRPr/>
            </a:pPr>
            <a:endParaRPr lang="fr-CA"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Dans le cas d’une détention, les conditions les plus communes sont :</a:t>
            </a:r>
          </a:p>
          <a:p>
            <a:pPr marL="615950" indent="-266700" eaLnBrk="0" hangingPunct="0">
              <a:spcBef>
                <a:spcPts val="0"/>
              </a:spcBef>
              <a:spcAft>
                <a:spcPts val="0"/>
              </a:spcAft>
              <a:buSzPct val="120000"/>
              <a:buFont typeface="Arial" pitchFamily="34" charset="0"/>
              <a:buChar char="•"/>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Sans possibilité de sorties à moins d’être accompagné d’un membre du personnel de l’hôpital</a:t>
            </a:r>
          </a:p>
          <a:p>
            <a:pPr marL="615950" indent="6350" eaLnBrk="0" hangingPunct="0">
              <a:spcBef>
                <a:spcPts val="600"/>
              </a:spcBef>
              <a:spcAft>
                <a:spcPts val="600"/>
              </a:spcAft>
              <a:buSzPct val="120000"/>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ou </a:t>
            </a:r>
          </a:p>
          <a:p>
            <a:pPr marL="615950" indent="-266700" eaLnBrk="0" hangingPunct="0">
              <a:spcBef>
                <a:spcPts val="0"/>
              </a:spcBef>
              <a:spcAft>
                <a:spcPts val="600"/>
              </a:spcAft>
              <a:buSzPct val="120000"/>
              <a:buFont typeface="Arial" pitchFamily="34" charset="0"/>
              <a:buChar char="•"/>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Avec possibilité de sorties, avec ou sans accompagnement, dont la durée, la fréquence et les modalités seront déterminées par l’équipe traitante en fonction de l’état clinique de l’accusé, de son comportement et du plan de traitement</a:t>
            </a:r>
            <a:endParaRPr lang="fr-CA" sz="22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10957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957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611188" y="1714500"/>
            <a:ext cx="7966075" cy="4524315"/>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Décisions possibles (suite)</a:t>
            </a:r>
          </a:p>
          <a:p>
            <a:pPr>
              <a:spcBef>
                <a:spcPts val="0"/>
              </a:spcBef>
              <a:spcAft>
                <a:spcPts val="0"/>
              </a:spcAft>
              <a:defRPr/>
            </a:pPr>
            <a:endParaRPr lang="fr-CA"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Les possibilités de sorties peuvent inclure :</a:t>
            </a:r>
          </a:p>
          <a:p>
            <a:pPr marL="615950" indent="-266700" eaLnBrk="0" hangingPunct="0">
              <a:spcBef>
                <a:spcPts val="0"/>
              </a:spcBef>
              <a:spcAft>
                <a:spcPts val="600"/>
              </a:spcAft>
              <a:buSzPct val="120000"/>
              <a:buFont typeface="Arial" pitchFamily="34" charset="0"/>
              <a:buChar char="•"/>
              <a:tabLst>
                <a:tab pos="533400" algn="l"/>
              </a:tabLst>
              <a:defRPr/>
            </a:pPr>
            <a:r>
              <a:rPr lang="fr-CA" sz="2100" dirty="0">
                <a:ln>
                  <a:prstDash val="solid"/>
                </a:ln>
                <a:solidFill>
                  <a:prstClr val="white"/>
                </a:solidFill>
                <a:effectLst>
                  <a:outerShdw blurRad="38100" dist="38100" dir="2700000" algn="tl">
                    <a:srgbClr val="000000">
                      <a:alpha val="43137"/>
                    </a:srgbClr>
                  </a:outerShdw>
                </a:effectLst>
                <a:latin typeface="+mn-lt"/>
                <a:cs typeface="Arial" pitchFamily="34" charset="0"/>
              </a:rPr>
              <a:t>L’intégration dans un centre </a:t>
            </a:r>
            <a:r>
              <a:rPr lang="fr-CA" sz="2100" dirty="0">
                <a:ln>
                  <a:prstDash val="solid"/>
                </a:ln>
                <a:solidFill>
                  <a:prstClr val="white"/>
                </a:solidFill>
                <a:effectLst>
                  <a:outerShdw blurRad="38100" dist="38100" dir="2700000" algn="tl">
                    <a:srgbClr val="000000">
                      <a:alpha val="43137"/>
                    </a:srgbClr>
                  </a:outerShdw>
                </a:effectLst>
                <a:latin typeface="Calibri"/>
                <a:cs typeface="Arial" pitchFamily="34" charset="0"/>
              </a:rPr>
              <a:t>en milieu fermé </a:t>
            </a:r>
            <a:r>
              <a:rPr lang="fr-CA" sz="2100" dirty="0">
                <a:ln>
                  <a:prstDash val="solid"/>
                </a:ln>
                <a:solidFill>
                  <a:prstClr val="white"/>
                </a:solidFill>
                <a:effectLst>
                  <a:outerShdw blurRad="38100" dist="38100" dir="2700000" algn="tl">
                    <a:srgbClr val="000000">
                      <a:alpha val="43137"/>
                    </a:srgbClr>
                  </a:outerShdw>
                </a:effectLst>
                <a:latin typeface="+mn-lt"/>
                <a:cs typeface="Arial" pitchFamily="34" charset="0"/>
              </a:rPr>
              <a:t>pour une thérapie reliée à l’abus ou à la dépendance à des substances intoxicantes</a:t>
            </a:r>
          </a:p>
          <a:p>
            <a:pPr marL="615950" indent="-266700" eaLnBrk="0" hangingPunct="0">
              <a:spcBef>
                <a:spcPts val="0"/>
              </a:spcBef>
              <a:spcAft>
                <a:spcPts val="600"/>
              </a:spcAft>
              <a:buSzPct val="120000"/>
              <a:buFont typeface="Arial" pitchFamily="34" charset="0"/>
              <a:buChar char="•"/>
              <a:tabLst>
                <a:tab pos="533400" algn="l"/>
              </a:tabLst>
              <a:defRPr/>
            </a:pPr>
            <a:r>
              <a:rPr lang="fr-CA" sz="2100" dirty="0">
                <a:ln>
                  <a:prstDash val="solid"/>
                </a:ln>
                <a:solidFill>
                  <a:prstClr val="white"/>
                </a:solidFill>
                <a:effectLst>
                  <a:outerShdw blurRad="38100" dist="38100" dir="2700000" algn="tl">
                    <a:srgbClr val="000000">
                      <a:alpha val="43137"/>
                    </a:srgbClr>
                  </a:outerShdw>
                </a:effectLst>
                <a:latin typeface="+mn-lt"/>
                <a:cs typeface="Arial" pitchFamily="34" charset="0"/>
              </a:rPr>
              <a:t>L’intégration dans un milieu de vie approprié à l’état de l’accusé. Si l’intégration dans le milieu de vie s’avère positive, la CETM devra être rappelée pour statuer en conséquence</a:t>
            </a:r>
          </a:p>
          <a:p>
            <a:pPr marL="615950" indent="6350" eaLnBrk="0" hangingPunct="0">
              <a:spcBef>
                <a:spcPts val="0"/>
              </a:spcBef>
              <a:spcAft>
                <a:spcPts val="600"/>
              </a:spcAft>
              <a:buSzPct val="120000"/>
              <a:tabLst>
                <a:tab pos="533400" algn="l"/>
              </a:tabLst>
              <a:defRPr/>
            </a:pPr>
            <a:r>
              <a:rPr lang="fr-CA" sz="2100" dirty="0">
                <a:ln>
                  <a:prstDash val="solid"/>
                </a:ln>
                <a:solidFill>
                  <a:prstClr val="white"/>
                </a:solidFill>
                <a:effectLst>
                  <a:outerShdw blurRad="38100" dist="38100" dir="2700000" algn="tl">
                    <a:srgbClr val="000000">
                      <a:alpha val="43137"/>
                    </a:srgbClr>
                  </a:outerShdw>
                </a:effectLst>
                <a:latin typeface="+mn-lt"/>
                <a:cs typeface="Arial" pitchFamily="34" charset="0"/>
              </a:rPr>
              <a:t>Dans ces deux cas, si l’accusé quitte ces endroits ou en est expulsé, il reviendra en détention à l’hôpital aux mêmes conditions que celles décrites dans la décision rendue par la CETM</a:t>
            </a:r>
            <a:endParaRPr lang="fr-CA" sz="21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11059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059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14500"/>
            <a:ext cx="8132762" cy="4247317"/>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Non-responsabilité criminelle pour cause de troubles mentaux (672.1(1) C.cr.) - Décisions possibles (suite)</a:t>
            </a:r>
          </a:p>
          <a:p>
            <a:pPr>
              <a:spcBef>
                <a:spcPts val="0"/>
              </a:spcBef>
              <a:spcAft>
                <a:spcPts val="0"/>
              </a:spcAft>
              <a:defRPr/>
            </a:pPr>
            <a:endParaRPr lang="fr-CA" sz="9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18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Conditions relatives au traitement médical (672.55 C.cr.) :</a:t>
            </a:r>
          </a:p>
          <a:p>
            <a:pPr marL="712788" indent="-361950" eaLnBrk="0" hangingPunct="0">
              <a:spcBef>
                <a:spcPts val="0"/>
              </a:spcBef>
              <a:spcAft>
                <a:spcPts val="18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CETM ne peut prescrire ni imposer un traitement médical particulier à un accusé – voir le rôle de l’ordonnance de traitement et/ou d’hébergement</a:t>
            </a:r>
          </a:p>
          <a:p>
            <a:pPr marL="712788" indent="-361950" eaLnBrk="0" hangingPunct="0">
              <a:spcBef>
                <a:spcPts val="0"/>
              </a:spcBef>
              <a:spcAft>
                <a:spcPts val="18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CETM peut fixer des modalités relatives à un traitement médical ou à sa supervision dans certaines conditions</a:t>
            </a:r>
          </a:p>
          <a:p>
            <a:pPr marL="712788" indent="-361950" eaLnBrk="0" hangingPunct="0">
              <a:spcBef>
                <a:spcPts val="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Voir</a:t>
            </a:r>
            <a:r>
              <a:rPr lang="fr-CA" sz="2400" i="1" dirty="0">
                <a:solidFill>
                  <a:schemeClr val="bg1"/>
                </a:solidFill>
                <a:effectLst>
                  <a:outerShdw blurRad="38100" dist="38100" dir="2700000" algn="tl">
                    <a:srgbClr val="000000">
                      <a:alpha val="43137"/>
                    </a:srgbClr>
                  </a:outerShdw>
                </a:effectLst>
                <a:latin typeface="+mn-lt"/>
                <a:cs typeface="Arial" pitchFamily="34" charset="0"/>
              </a:rPr>
              <a:t> </a:t>
            </a:r>
            <a:r>
              <a:rPr lang="fr-CA" sz="2400" i="1" dirty="0" err="1">
                <a:solidFill>
                  <a:schemeClr val="bg1"/>
                </a:solidFill>
                <a:effectLst>
                  <a:outerShdw blurRad="38100" dist="38100" dir="2700000" algn="tl">
                    <a:srgbClr val="000000">
                      <a:alpha val="43137"/>
                    </a:srgbClr>
                  </a:outerShdw>
                </a:effectLst>
                <a:latin typeface="+mn-lt"/>
                <a:cs typeface="Arial" pitchFamily="34" charset="0"/>
              </a:rPr>
              <a:t>Mazzei</a:t>
            </a:r>
            <a:r>
              <a:rPr lang="fr-CA" sz="2400" i="1" dirty="0">
                <a:solidFill>
                  <a:schemeClr val="bg1"/>
                </a:solidFill>
                <a:effectLst>
                  <a:outerShdw blurRad="38100" dist="38100" dir="2700000" algn="tl">
                    <a:srgbClr val="000000">
                      <a:alpha val="43137"/>
                    </a:srgbClr>
                  </a:outerShdw>
                </a:effectLst>
                <a:latin typeface="+mn-lt"/>
                <a:cs typeface="Arial" pitchFamily="34" charset="0"/>
              </a:rPr>
              <a:t> </a:t>
            </a:r>
            <a:r>
              <a:rPr lang="fr-CA" sz="2400" dirty="0">
                <a:solidFill>
                  <a:schemeClr val="bg1"/>
                </a:solidFill>
                <a:effectLst>
                  <a:outerShdw blurRad="38100" dist="38100" dir="2700000" algn="tl">
                    <a:srgbClr val="000000">
                      <a:alpha val="43137"/>
                    </a:srgbClr>
                  </a:outerShdw>
                </a:effectLst>
                <a:latin typeface="+mn-lt"/>
                <a:cs typeface="Arial" pitchFamily="34" charset="0"/>
              </a:rPr>
              <a:t>c. </a:t>
            </a:r>
            <a:r>
              <a:rPr lang="fr-CA" sz="2400" i="1" dirty="0">
                <a:solidFill>
                  <a:schemeClr val="bg1"/>
                </a:solidFill>
                <a:effectLst>
                  <a:outerShdw blurRad="38100" dist="38100" dir="2700000" algn="tl">
                    <a:srgbClr val="000000">
                      <a:alpha val="43137"/>
                    </a:srgbClr>
                  </a:outerShdw>
                </a:effectLst>
                <a:latin typeface="+mn-lt"/>
                <a:cs typeface="Arial" pitchFamily="34" charset="0"/>
              </a:rPr>
              <a:t>Colombie-Britannique,</a:t>
            </a:r>
            <a:r>
              <a:rPr lang="fr-CA" sz="2400" dirty="0">
                <a:solidFill>
                  <a:schemeClr val="bg1"/>
                </a:solidFill>
                <a:effectLst>
                  <a:outerShdw blurRad="38100" dist="38100" dir="2700000" algn="tl">
                    <a:srgbClr val="000000">
                      <a:alpha val="43137"/>
                    </a:srgbClr>
                  </a:outerShdw>
                </a:effectLst>
                <a:latin typeface="+mn-lt"/>
                <a:cs typeface="Arial" pitchFamily="34" charset="0"/>
              </a:rPr>
              <a:t> 2006 CSC 7</a:t>
            </a:r>
          </a:p>
        </p:txBody>
      </p:sp>
      <p:sp>
        <p:nvSpPr>
          <p:cNvPr id="11161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162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70038"/>
            <a:ext cx="7951787" cy="5078412"/>
          </a:xfrm>
          <a:prstGeom prst="rect">
            <a:avLst/>
          </a:prstGeom>
          <a:noFill/>
          <a:ln w="9525">
            <a:noFill/>
            <a:miter lim="800000"/>
            <a:headEnd/>
            <a:tailEnd/>
          </a:ln>
        </p:spPr>
        <p:txBody>
          <a:bodyPr>
            <a:spAutoFit/>
          </a:bodyPr>
          <a:lstStyle/>
          <a:p>
            <a:pPr>
              <a:spcBef>
                <a:spcPts val="0"/>
              </a:spcBef>
              <a:spcAft>
                <a:spcPts val="0"/>
              </a:spcAf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Accusé à haut risque (672.64 C.cr.) – Définition</a:t>
            </a:r>
          </a:p>
          <a:p>
            <a:pPr>
              <a:spcBef>
                <a:spcPts val="0"/>
              </a:spcBef>
              <a:spcAft>
                <a:spcPts val="0"/>
              </a:spcAft>
              <a:defRPr/>
            </a:pPr>
            <a:endParaRPr lang="fr-CA" b="1" dirty="0">
              <a:solidFill>
                <a:prstClr val="white"/>
              </a:solidFill>
              <a:effectLst>
                <a:outerShdw blurRad="38100" dist="38100" dir="2700000" algn="tl">
                  <a:srgbClr val="000000">
                    <a:alpha val="43137"/>
                  </a:srgbClr>
                </a:outerShdw>
              </a:effectLst>
              <a:latin typeface="Calibri"/>
              <a:cs typeface="Arial" pitchFamily="34" charset="0"/>
            </a:endParaRPr>
          </a:p>
          <a:p>
            <a:pPr marL="361950"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L’accusé est âgé de dix-huit ans ou plus au moment de la perpétration de l’infraction </a:t>
            </a:r>
          </a:p>
          <a:p>
            <a:pPr marL="361950"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Il fait l’objet d’un verdict de non-responsabilité criminelle </a:t>
            </a:r>
          </a:p>
          <a:p>
            <a:pPr marL="361950"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Le verdict est en lien avec une infraction grave contre la personne  (672.81(1.3) C.cr.)</a:t>
            </a:r>
          </a:p>
          <a:p>
            <a:pPr marL="361950"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cour de juridiction criminelle est convaincue qu’il y a une </a:t>
            </a:r>
            <a:r>
              <a:rPr lang="fr-CA" sz="2400" b="1" dirty="0">
                <a:solidFill>
                  <a:schemeClr val="bg1"/>
                </a:solidFill>
                <a:effectLst>
                  <a:outerShdw blurRad="38100" dist="38100" dir="2700000" algn="tl">
                    <a:srgbClr val="000000">
                      <a:alpha val="43137"/>
                    </a:srgbClr>
                  </a:outerShdw>
                </a:effectLst>
                <a:latin typeface="+mn-lt"/>
                <a:cs typeface="Arial" pitchFamily="34" charset="0"/>
              </a:rPr>
              <a:t>probabilité marquée </a:t>
            </a:r>
            <a:r>
              <a:rPr lang="fr-CA" sz="2400" dirty="0">
                <a:solidFill>
                  <a:schemeClr val="bg1"/>
                </a:solidFill>
                <a:effectLst>
                  <a:outerShdw blurRad="38100" dist="38100" dir="2700000" algn="tl">
                    <a:srgbClr val="000000">
                      <a:alpha val="43137"/>
                    </a:srgbClr>
                  </a:outerShdw>
                </a:effectLst>
                <a:latin typeface="+mn-lt"/>
                <a:cs typeface="Arial" pitchFamily="34" charset="0"/>
              </a:rPr>
              <a:t>que l’accusé usera de violence de façon qu’il pourrait mettre en danger la vie ou la sécurité d’une autre personne ou elle est d’avis que les actes à l’origine de l’infraction étaient d’une nature si brutale qu’il y a un risque de préjudice grave – physique ou psychologique – pour une autre personne</a:t>
            </a:r>
          </a:p>
        </p:txBody>
      </p:sp>
      <p:sp>
        <p:nvSpPr>
          <p:cNvPr id="11264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264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70038"/>
            <a:ext cx="7623175" cy="4554537"/>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mn-lt"/>
                <a:cs typeface="Arial" pitchFamily="34" charset="0"/>
              </a:rPr>
              <a:t>Accusé à haut risque (672.64 C.cr.) – </a:t>
            </a:r>
            <a:r>
              <a:rPr lang="fr-CA" sz="2400" b="1" dirty="0">
                <a:solidFill>
                  <a:schemeClr val="bg1"/>
                </a:solidFill>
                <a:effectLst>
                  <a:outerShdw blurRad="38100" dist="38100" dir="2700000" algn="tl">
                    <a:srgbClr val="000000">
                      <a:alpha val="43137"/>
                    </a:srgbClr>
                  </a:outerShdw>
                </a:effectLst>
                <a:latin typeface="+mn-lt"/>
                <a:cs typeface="Arial" pitchFamily="34" charset="0"/>
              </a:rPr>
              <a:t>Question à trancher</a:t>
            </a:r>
          </a:p>
          <a:p>
            <a:pPr algn="just">
              <a:defRPr/>
            </a:pPr>
            <a:endParaRPr lang="fr-CA" sz="1800" b="1" dirty="0">
              <a:solidFill>
                <a:schemeClr val="bg1"/>
              </a:solidFill>
              <a:effectLst>
                <a:outerShdw blurRad="38100" dist="38100" dir="2700000" algn="tl">
                  <a:srgbClr val="000000">
                    <a:alpha val="43137"/>
                  </a:srgbClr>
                </a:outerShdw>
              </a:effectLst>
              <a:latin typeface="+mn-lt"/>
              <a:cs typeface="Arial" pitchFamily="34" charset="0"/>
            </a:endParaRPr>
          </a:p>
          <a:p>
            <a:pPr algn="just">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Évaluer l’importance du risque de dangerosité que représente l’accusé pour la sécurité du public, en raison de son état mental, au moment de l’audience et décider, le cas échéant, des mesures à prendre afin d’assurer cette sécurité</a:t>
            </a:r>
          </a:p>
          <a:p>
            <a:pPr marL="361950" indent="-361950" eaLnBrk="0" hangingPunct="0">
              <a:spcBef>
                <a:spcPts val="0"/>
              </a:spcBef>
              <a:spcAft>
                <a:spcPts val="0"/>
              </a:spcAft>
              <a:buSzPct val="120000"/>
              <a:buFont typeface="Wingdings" pitchFamily="2" charset="2"/>
              <a:buChar char="§"/>
              <a:tabLst>
                <a:tab pos="533400" algn="l"/>
              </a:tabLst>
              <a:defRPr/>
            </a:pP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361950" eaLnBrk="0" hangingPunct="0">
              <a:spcBef>
                <a:spcPts val="0"/>
              </a:spcBef>
              <a:spcAft>
                <a:spcPts val="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son rapport, le médecin traitant doit ajouter son opinion sur la probabilité que l’accusé use de violence d’une façon qui pourrait mettre en danger la vie ou la sécurité d’une autre personne</a:t>
            </a:r>
          </a:p>
        </p:txBody>
      </p:sp>
      <p:sp>
        <p:nvSpPr>
          <p:cNvPr id="11366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366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36700"/>
            <a:ext cx="7816850" cy="5108575"/>
          </a:xfrm>
          <a:prstGeom prst="rect">
            <a:avLst/>
          </a:prstGeom>
          <a:noFill/>
          <a:ln w="9525">
            <a:noFill/>
            <a:miter lim="800000"/>
            <a:headEnd/>
            <a:tailEnd/>
          </a:ln>
        </p:spPr>
        <p:txBody>
          <a:bodyPr>
            <a:spAutoFit/>
          </a:bodyPr>
          <a:lstStyle/>
          <a:p>
            <a:pPr marL="6350" indent="-6350" algn="just" eaLnBrk="0" hangingPunct="0">
              <a:spcBef>
                <a:spcPts val="600"/>
              </a:spcBef>
              <a:spcAft>
                <a:spcPts val="600"/>
              </a:spcAft>
              <a:buSzPct val="120000"/>
              <a:tabLst>
                <a:tab pos="533400" algn="l"/>
              </a:tabL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Accusé à haut risque (672.64 C.cr.) – Décisions possibles</a:t>
            </a:r>
          </a:p>
          <a:p>
            <a:pPr marL="6350" indent="-6350" algn="just" eaLnBrk="0" hangingPunct="0">
              <a:spcBef>
                <a:spcPts val="0"/>
              </a:spcBef>
              <a:spcAft>
                <a:spcPts val="0"/>
              </a:spcAft>
              <a:buSzPct val="120000"/>
              <a:tabLst>
                <a:tab pos="533400" algn="l"/>
              </a:tabLst>
              <a:defRPr/>
            </a:pPr>
            <a:endParaRPr lang="fr-CA" sz="1800" b="1" dirty="0">
              <a:solidFill>
                <a:prstClr val="white"/>
              </a:solidFill>
              <a:effectLst>
                <a:outerShdw blurRad="38100" dist="38100" dir="2700000" algn="tl">
                  <a:srgbClr val="000000">
                    <a:alpha val="43137"/>
                  </a:srgbClr>
                </a:outerShdw>
              </a:effectLst>
              <a:latin typeface="Calibri"/>
              <a:cs typeface="Arial" pitchFamily="34" charset="0"/>
            </a:endParaRPr>
          </a:p>
          <a:p>
            <a:pPr marL="361950"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Accusé toujours à haut risque : la CETM doit rendre une décision de détention, sans possibilité de séjour à l’extérieur de l’hôpital, sauf si les conditions suivantes sont réunies :</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Le responsable de l’hôpital estime la sortie appropriée pour des raisons médicales ou pour les besoins de son traitement, si l’accusé est escorté d’une personne qu’il a autorisée à cette fin</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Un projet structuré a été établi pour faire face aux risques relatifs à la sortie, qui, en conséquence, ne présente pas de risque inacceptable pour le public</a:t>
            </a:r>
          </a:p>
        </p:txBody>
      </p:sp>
      <p:sp>
        <p:nvSpPr>
          <p:cNvPr id="11469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469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36700"/>
            <a:ext cx="8042275" cy="5201424"/>
          </a:xfrm>
          <a:prstGeom prst="rect">
            <a:avLst/>
          </a:prstGeom>
          <a:noFill/>
          <a:ln w="9525">
            <a:noFill/>
            <a:miter lim="800000"/>
            <a:headEnd/>
            <a:tailEnd/>
          </a:ln>
        </p:spPr>
        <p:txBody>
          <a:bodyPr>
            <a:spAutoFit/>
          </a:bodyPr>
          <a:lstStyle/>
          <a:p>
            <a:pPr marL="6350" indent="-6350" eaLnBrk="0" hangingPunct="0">
              <a:spcBef>
                <a:spcPts val="600"/>
              </a:spcBef>
              <a:spcAft>
                <a:spcPts val="600"/>
              </a:spcAft>
              <a:buSzPct val="120000"/>
              <a:tabLst>
                <a:tab pos="533400" algn="l"/>
              </a:tabL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Accusé à haut risque (672.64 C.cr.) – Décisions possibles (suite)</a:t>
            </a:r>
          </a:p>
          <a:p>
            <a:pPr marL="361950" indent="-361950" eaLnBrk="0" hangingPunct="0">
              <a:spcBef>
                <a:spcPts val="0"/>
              </a:spcBef>
              <a:spcAft>
                <a:spcPts val="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Accusé ne représentant plus un haut risque : à l’a</a:t>
            </a: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udience de révision, si la CETM est convaincue qu’il n’y a pas de probabilité marquée que l’accusé usera de violence de façon qu’il pourrait mettre en danger la vie ou la sécurité d’une autre personne :</a:t>
            </a:r>
          </a:p>
          <a:p>
            <a:pPr marL="361950" indent="-361950" eaLnBrk="0" hangingPunct="0">
              <a:spcBef>
                <a:spcPts val="0"/>
              </a:spcBef>
              <a:spcAft>
                <a:spcPts val="0"/>
              </a:spcAft>
              <a:buSzPct val="120000"/>
              <a:buFont typeface="Wingdings" pitchFamily="2" charset="2"/>
              <a:buChar char="§"/>
              <a:tabLst>
                <a:tab pos="533400" algn="l"/>
              </a:tabLst>
              <a:defRPr/>
            </a:pPr>
            <a:endPar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600"/>
              </a:spcBef>
              <a:spcAft>
                <a:spcPts val="600"/>
              </a:spcAft>
              <a:buSzPct val="120000"/>
              <a:buFont typeface="Arial" pitchFamily="34" charset="0"/>
              <a:buChar char="•"/>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Renvoi de l’affaire devant la Cour supérieure de juridiction criminelle - seule compétente pour réviser la déclaration portant que l’accusé est à haut risque (672.84(1) C.cr.)</a:t>
            </a:r>
          </a:p>
          <a:p>
            <a:pPr marL="615950" indent="6350" eaLnBrk="0" hangingPunct="0">
              <a:spcBef>
                <a:spcPts val="600"/>
              </a:spcBef>
              <a:spcAft>
                <a:spcPts val="600"/>
              </a:spcAft>
              <a:buSzPct val="120000"/>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Si la Cour supérieure ne révoque pas la déclaration portant que l’accusé est à haut risque, la CETM doit tenir une nouvelle audience dans les meilleurs délais ou dans les 45 jours (672.84(5) C.cr.)</a:t>
            </a:r>
          </a:p>
        </p:txBody>
      </p:sp>
      <p:sp>
        <p:nvSpPr>
          <p:cNvPr id="11571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571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70038"/>
            <a:ext cx="7623175" cy="4800600"/>
          </a:xfrm>
          <a:prstGeom prst="rect">
            <a:avLst/>
          </a:prstGeom>
          <a:noFill/>
          <a:ln w="9525">
            <a:noFill/>
            <a:miter lim="800000"/>
            <a:headEnd/>
            <a:tailEnd/>
          </a:ln>
        </p:spPr>
        <p:txBody>
          <a:bodyPr>
            <a:spAutoFit/>
          </a:bodyPr>
          <a:lstStyle/>
          <a:p>
            <a:pPr marL="6350" indent="-6350" algn="just" eaLnBrk="0" hangingPunct="0">
              <a:spcBef>
                <a:spcPts val="600"/>
              </a:spcBef>
              <a:spcAft>
                <a:spcPts val="600"/>
              </a:spcAft>
              <a:buSzPct val="120000"/>
              <a:tabLst>
                <a:tab pos="533400" algn="l"/>
              </a:tabL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Inaptitude à subir son procès (2 C.cr.) - </a:t>
            </a:r>
            <a:r>
              <a:rPr lang="fr-CA" sz="2400" b="1" dirty="0">
                <a:solidFill>
                  <a:schemeClr val="bg1"/>
                </a:solidFill>
                <a:effectLst>
                  <a:outerShdw blurRad="38100" dist="38100" dir="2700000" algn="tl">
                    <a:srgbClr val="000000">
                      <a:alpha val="43137"/>
                    </a:srgbClr>
                  </a:outerShdw>
                </a:effectLst>
                <a:latin typeface="+mn-lt"/>
                <a:cs typeface="Arial" pitchFamily="34" charset="0"/>
              </a:rPr>
              <a:t>Question à trancher</a:t>
            </a:r>
          </a:p>
          <a:p>
            <a:pPr algn="just">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Déterminer si, au moment de l’audience, l’accusé est apte à subir son procès en tenant compte, notamment, des éléments suivants :</a:t>
            </a:r>
          </a:p>
          <a:p>
            <a:pPr marL="615950" indent="-266700" eaLnBrk="0" hangingPunct="0">
              <a:spcBef>
                <a:spcPts val="0"/>
              </a:spcBef>
              <a:spcAft>
                <a:spcPts val="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Capacité de comprendre  la nature ou l’objet des accusations</a:t>
            </a:r>
            <a:endParaRPr lang="fr-FR" sz="2400" dirty="0">
              <a:ln>
                <a:prstDash val="solid"/>
              </a:ln>
              <a:solidFill>
                <a:prstClr val="white"/>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0"/>
              </a:spcBef>
              <a:spcAft>
                <a:spcPts val="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Capacité de comprendre les conséquences éventuelles des accusations</a:t>
            </a:r>
            <a:endParaRPr lang="fr-FR" sz="2400" dirty="0">
              <a:ln>
                <a:prstDash val="solid"/>
              </a:ln>
              <a:solidFill>
                <a:prstClr val="white"/>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0"/>
              </a:spcBef>
              <a:spcAft>
                <a:spcPts val="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Capacité de communiquer avec son avocat ou de lui donner des instructions de manière à assurer sa défense</a:t>
            </a:r>
          </a:p>
          <a:p>
            <a:pPr marL="361950" indent="-266700" eaLnBrk="0" hangingPunct="0">
              <a:spcBef>
                <a:spcPts val="600"/>
              </a:spcBef>
              <a:spcAft>
                <a:spcPts val="600"/>
              </a:spcAft>
              <a:buSzPct val="120000"/>
              <a:buFont typeface="Wingdings" pitchFamily="2" charset="2"/>
              <a:buChar char="§"/>
              <a:tabLst>
                <a:tab pos="361950" algn="l"/>
              </a:tabLst>
              <a:defRPr/>
            </a:pPr>
            <a:r>
              <a:rPr lang="fr-FR" sz="2400" dirty="0">
                <a:ln>
                  <a:prstDash val="solid"/>
                </a:ln>
                <a:solidFill>
                  <a:prstClr val="white"/>
                </a:solidFill>
                <a:effectLst>
                  <a:outerShdw blurRad="38100" dist="38100" dir="2700000" algn="tl">
                    <a:srgbClr val="000000">
                      <a:alpha val="43137"/>
                    </a:srgbClr>
                  </a:outerShdw>
                </a:effectLst>
                <a:latin typeface="+mn-lt"/>
                <a:cs typeface="Arial" pitchFamily="34" charset="0"/>
              </a:rPr>
              <a:t>Test de la capacité cognitive limitée : capacité minimale</a:t>
            </a:r>
          </a:p>
        </p:txBody>
      </p:sp>
      <p:sp>
        <p:nvSpPr>
          <p:cNvPr id="11673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674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70038"/>
            <a:ext cx="7623175" cy="3846512"/>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Inaptitude à subir son procès (2 C.cr.) - Décisions possibles</a:t>
            </a:r>
          </a:p>
          <a:p>
            <a:pPr algn="just">
              <a:defRPr/>
            </a:pPr>
            <a:endParaRPr lang="fr-CA" b="1" dirty="0">
              <a:solidFill>
                <a:prstClr val="white"/>
              </a:solidFill>
              <a:effectLst>
                <a:outerShdw blurRad="38100" dist="38100" dir="2700000" algn="tl">
                  <a:srgbClr val="000000">
                    <a:alpha val="43137"/>
                  </a:srgbClr>
                </a:outerShdw>
              </a:effectLst>
              <a:latin typeface="Calibri"/>
              <a:cs typeface="Arial" pitchFamily="34" charset="0"/>
            </a:endParaRP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devenu apte depuis verdict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Renvoi devant la cour criminelle (672.48(2) C.cr.)</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Libération conditionnelle ou détention (672.49 C.cr.)</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demeure inapte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Demeure sous la juridiction de la CETM</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Libération conditionnelle ou détention (672.54 C.cr.)</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Libération inconditionnelle impossible</a:t>
            </a:r>
          </a:p>
        </p:txBody>
      </p:sp>
      <p:sp>
        <p:nvSpPr>
          <p:cNvPr id="11776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776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70038"/>
            <a:ext cx="7623175" cy="5109091"/>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Inaptitude à subir son procès (2 C.cr.) - Décisions possibles (suite)</a:t>
            </a:r>
          </a:p>
          <a:p>
            <a:pPr algn="just">
              <a:defRPr/>
            </a:pPr>
            <a:endParaRPr lang="fr-CA" b="1" dirty="0">
              <a:solidFill>
                <a:prstClr val="white"/>
              </a:solidFill>
              <a:effectLst>
                <a:outerShdw blurRad="38100" dist="38100" dir="2700000" algn="tl">
                  <a:srgbClr val="000000">
                    <a:alpha val="43137"/>
                  </a:srgbClr>
                </a:outerShdw>
              </a:effectLst>
              <a:latin typeface="Calibri"/>
              <a:cs typeface="Arial" pitchFamily="34" charset="0"/>
            </a:endParaRPr>
          </a:p>
          <a:p>
            <a:pPr marL="361950" lvl="1" indent="-361950" eaLnBrk="0" hangingPunct="0">
              <a:spcBef>
                <a:spcPts val="3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demeure inapte de façon permanente :</a:t>
            </a:r>
            <a:endParaRPr lang="fr-FR" sz="2400" dirty="0">
              <a:solidFill>
                <a:schemeClr val="bg1"/>
              </a:solidFill>
              <a:effectLst>
                <a:outerShdw blurRad="38100" dist="38100" dir="2700000" algn="tl">
                  <a:srgbClr val="000000">
                    <a:alpha val="43137"/>
                  </a:srgbClr>
                </a:outerShdw>
              </a:effectLst>
              <a:latin typeface="+mn-lt"/>
              <a:cs typeface="Arial" pitchFamily="34" charset="0"/>
            </a:endParaRP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Recommandation de la suspension de l’instance </a:t>
            </a:r>
            <a:b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b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au tribunal judiciaire (672.851(1) C.cr.)</a:t>
            </a:r>
          </a:p>
          <a:p>
            <a:pPr marL="615950" indent="-266700" eaLnBrk="0" hangingPunct="0">
              <a:spcBef>
                <a:spcPts val="60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Conditions  d’application :</a:t>
            </a:r>
          </a:p>
          <a:p>
            <a:pPr marL="893763" indent="-266700" eaLnBrk="0" hangingPunct="0">
              <a:spcBef>
                <a:spcPts val="300"/>
              </a:spcBef>
              <a:spcAft>
                <a:spcPts val="600"/>
              </a:spcAft>
              <a:buSzPct val="120000"/>
              <a:buFont typeface="Calibri"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La CETM a déjà tenu une audience</a:t>
            </a:r>
          </a:p>
          <a:p>
            <a:pPr marL="893763" indent="-266700" eaLnBrk="0" hangingPunct="0">
              <a:spcBef>
                <a:spcPts val="300"/>
              </a:spcBef>
              <a:spcAft>
                <a:spcPts val="300"/>
              </a:spcAft>
              <a:buSzPct val="120000"/>
              <a:buFont typeface="Calibri"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L’accusé n’est toujours pas apte à subir son procès et ne le sera vraisemblablement jamais</a:t>
            </a:r>
          </a:p>
          <a:p>
            <a:pPr marL="893763" indent="-266700" eaLnBrk="0" hangingPunct="0">
              <a:spcBef>
                <a:spcPts val="300"/>
              </a:spcBef>
              <a:spcAft>
                <a:spcPts val="300"/>
              </a:spcAft>
              <a:buSzPct val="120000"/>
              <a:buFont typeface="Calibri"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L’accusé ne présente aucun danger important pour la sécurité du public</a:t>
            </a:r>
          </a:p>
        </p:txBody>
      </p:sp>
      <p:sp>
        <p:nvSpPr>
          <p:cNvPr id="11878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878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34372" y="1549400"/>
            <a:ext cx="7907337" cy="5032147"/>
          </a:xfrm>
          <a:prstGeom prst="rect">
            <a:avLst/>
          </a:prstGeom>
          <a:noFill/>
          <a:ln w="9525">
            <a:noFill/>
            <a:miter lim="800000"/>
            <a:headEnd/>
            <a:tailEnd/>
          </a:ln>
        </p:spPr>
        <p:txBody>
          <a:bodyPr>
            <a:spAutoFit/>
          </a:bodyPr>
          <a:lstStyle/>
          <a:p>
            <a:pPr marL="361950" indent="-361950" algn="just" eaLnBrk="0" hangingPunct="0">
              <a:spcBef>
                <a:spcPts val="1200"/>
              </a:spcBef>
              <a:spcAft>
                <a:spcPts val="1200"/>
              </a:spcAft>
              <a:buSzPct val="120000"/>
              <a:buFont typeface="Wingdings" pitchFamily="2" charset="2"/>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rPr>
              <a:t>Verdict d’inaptitude à subir son procès (672.23 et 2 C.cr.)</a:t>
            </a:r>
          </a:p>
          <a:p>
            <a:pPr marL="717550" indent="-361950" eaLnBrk="0" hangingPunct="0">
              <a:spcBef>
                <a:spcPts val="600"/>
              </a:spcBef>
              <a:spcAft>
                <a:spcPts val="60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rPr>
              <a:t>Rôle de la CETM : déterminer si l’accusé est devenu apte et, </a:t>
            </a:r>
            <a:r>
              <a:rPr lang="fr-CA" sz="2300" dirty="0">
                <a:solidFill>
                  <a:prstClr val="white"/>
                </a:solidFill>
                <a:effectLst>
                  <a:outerShdw blurRad="38100" dist="38100" dir="2700000" algn="tl">
                    <a:srgbClr val="000000">
                      <a:alpha val="43137"/>
                    </a:srgbClr>
                  </a:outerShdw>
                </a:effectLst>
                <a:latin typeface="+mn-lt"/>
              </a:rPr>
              <a:t>le cas échéant, </a:t>
            </a:r>
            <a:r>
              <a:rPr lang="fr-CA" sz="2300" dirty="0">
                <a:solidFill>
                  <a:schemeClr val="bg1"/>
                </a:solidFill>
                <a:effectLst>
                  <a:outerShdw blurRad="38100" dist="38100" dir="2700000" algn="tl">
                    <a:srgbClr val="000000">
                      <a:alpha val="43137"/>
                    </a:srgbClr>
                  </a:outerShdw>
                </a:effectLst>
                <a:latin typeface="+mn-lt"/>
              </a:rPr>
              <a:t>ordonner son renvoi devant la cour de juridiction criminelle</a:t>
            </a:r>
          </a:p>
          <a:p>
            <a:pPr marL="717550" indent="-361950" eaLnBrk="0" hangingPunct="0">
              <a:spcBef>
                <a:spcPts val="600"/>
              </a:spcBef>
              <a:spcAft>
                <a:spcPts val="60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rPr>
              <a:t>Les accusations demeurent pendantes devant la cour de juridiction criminelle</a:t>
            </a:r>
          </a:p>
          <a:p>
            <a:pPr marL="717550" indent="-361950" eaLnBrk="0" hangingPunct="0">
              <a:spcBef>
                <a:spcPts val="600"/>
              </a:spcBef>
              <a:spcAft>
                <a:spcPts val="60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rPr>
              <a:t>Obligation de la cour de juridiction criminelle de tenir une audience à tous les deux ans pour évaluer s’il existe toujours suffisamment d’éléments de preuve pour la tenue du procès (672.33 C.cr.) (accusé mineur = un an)</a:t>
            </a:r>
          </a:p>
          <a:p>
            <a:pPr marL="717550" indent="-361950" eaLnBrk="0" hangingPunct="0">
              <a:spcBef>
                <a:spcPts val="600"/>
              </a:spcBef>
              <a:spcAft>
                <a:spcPts val="600"/>
              </a:spcAft>
              <a:buSzPct val="120000"/>
              <a:buFont typeface="Arial" pitchFamily="34" charset="0"/>
              <a:buChar char="•"/>
              <a:tabLst>
                <a:tab pos="533400" algn="l"/>
              </a:tabLst>
              <a:defRPr/>
            </a:pPr>
            <a:r>
              <a:rPr lang="fr-CA" sz="2300" dirty="0">
                <a:solidFill>
                  <a:schemeClr val="bg1"/>
                </a:solidFill>
                <a:effectLst>
                  <a:outerShdw blurRad="38100" dist="38100" dir="2700000" algn="tl">
                    <a:srgbClr val="000000">
                      <a:alpha val="43137"/>
                    </a:srgbClr>
                  </a:outerShdw>
                </a:effectLst>
                <a:latin typeface="+mn-lt"/>
              </a:rPr>
              <a:t>Si la cour de juridiction criminelle </a:t>
            </a:r>
            <a:r>
              <a:rPr lang="fr-CA" sz="2300">
                <a:solidFill>
                  <a:schemeClr val="bg1"/>
                </a:solidFill>
                <a:effectLst>
                  <a:outerShdw blurRad="38100" dist="38100" dir="2700000" algn="tl">
                    <a:srgbClr val="000000">
                      <a:alpha val="43137"/>
                    </a:srgbClr>
                  </a:outerShdw>
                </a:effectLst>
                <a:latin typeface="+mn-lt"/>
              </a:rPr>
              <a:t>acquitte l’accusé, </a:t>
            </a:r>
            <a:r>
              <a:rPr lang="fr-CA" sz="2300" dirty="0">
                <a:solidFill>
                  <a:schemeClr val="bg1"/>
                </a:solidFill>
                <a:effectLst>
                  <a:outerShdw blurRad="38100" dist="38100" dir="2700000" algn="tl">
                    <a:srgbClr val="000000">
                      <a:alpha val="43137"/>
                    </a:srgbClr>
                  </a:outerShdw>
                </a:effectLst>
                <a:latin typeface="+mn-lt"/>
              </a:rPr>
              <a:t>la CETM perd compétence</a:t>
            </a:r>
          </a:p>
        </p:txBody>
      </p:sp>
      <p:sp>
        <p:nvSpPr>
          <p:cNvPr id="5734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5734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Sa compétence</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570038"/>
            <a:ext cx="7623175" cy="4616648"/>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Inaptitude à subir son procès (2 C.cr.) - Ordonnance de  renvoi sans tenir d’audience (672.48(3) C.cr.)</a:t>
            </a:r>
          </a:p>
          <a:p>
            <a:pPr algn="just">
              <a:defRPr/>
            </a:pPr>
            <a:endParaRPr lang="fr-CA" sz="2400" b="1" dirty="0">
              <a:solidFill>
                <a:prstClr val="white"/>
              </a:solidFill>
              <a:effectLst>
                <a:outerShdw blurRad="38100" dist="38100" dir="2700000" algn="tl">
                  <a:srgbClr val="000000">
                    <a:alpha val="43137"/>
                  </a:srgbClr>
                </a:outerShdw>
              </a:effectLst>
              <a:latin typeface="Calibri"/>
              <a:cs typeface="Arial" pitchFamily="34" charset="0"/>
            </a:endParaRPr>
          </a:p>
          <a:p>
            <a:pPr algn="just">
              <a:spcAft>
                <a:spcPts val="600"/>
              </a:spcAft>
              <a:buFont typeface="Wingdings" pitchFamily="2" charset="2"/>
              <a:buChar char="§"/>
              <a:defRPr/>
            </a:pPr>
            <a:r>
              <a:rPr lang="fr-CA" sz="2400" dirty="0">
                <a:solidFill>
                  <a:prstClr val="white"/>
                </a:solidFill>
                <a:effectLst>
                  <a:outerShdw blurRad="38100" dist="38100" dir="2700000" algn="tl">
                    <a:srgbClr val="000000">
                      <a:alpha val="43137"/>
                    </a:srgbClr>
                  </a:outerShdw>
                </a:effectLst>
                <a:latin typeface="Calibri"/>
                <a:cs typeface="Arial" pitchFamily="34" charset="0"/>
              </a:rPr>
              <a:t> Conditions d’application :</a:t>
            </a:r>
          </a:p>
          <a:p>
            <a:pPr marL="355600" indent="-355600" eaLnBrk="0" hangingPunct="0">
              <a:spcBef>
                <a:spcPts val="600"/>
              </a:spcBef>
              <a:spcAft>
                <a:spcPts val="600"/>
              </a:spcAft>
              <a:buSzPct val="120000"/>
              <a:buFont typeface="Arial" pitchFamily="34" charset="0"/>
              <a:buChar char="•"/>
              <a:tabLst>
                <a:tab pos="355600" algn="l"/>
              </a:tabLst>
              <a:defRPr/>
            </a:pPr>
            <a:r>
              <a:rPr lang="fr-CA" sz="2400" dirty="0">
                <a:solidFill>
                  <a:prstClr val="white"/>
                </a:solidFill>
                <a:effectLst>
                  <a:outerShdw blurRad="38100" dist="38100" dir="2700000" algn="tl">
                    <a:srgbClr val="000000">
                      <a:alpha val="43137"/>
                    </a:srgbClr>
                  </a:outerShdw>
                </a:effectLst>
                <a:latin typeface="+mn-lt"/>
                <a:cs typeface="Arial" pitchFamily="34" charset="0"/>
              </a:rPr>
              <a:t>L’accusé est apte à subir son procès et détenu dans un hôpital désigné</a:t>
            </a:r>
          </a:p>
          <a:p>
            <a:pPr marL="355600" indent="-355600" eaLnBrk="0" hangingPunct="0">
              <a:spcBef>
                <a:spcPts val="600"/>
              </a:spcBef>
              <a:spcAft>
                <a:spcPts val="600"/>
              </a:spcAft>
              <a:buSzPct val="120000"/>
              <a:buFont typeface="Arial" pitchFamily="34" charset="0"/>
              <a:buChar char="•"/>
              <a:tabLst>
                <a:tab pos="355600" algn="l"/>
              </a:tabLst>
              <a:defRPr/>
            </a:pPr>
            <a:r>
              <a:rPr lang="fr-CA" sz="2400" dirty="0">
                <a:solidFill>
                  <a:prstClr val="white"/>
                </a:solidFill>
                <a:effectLst>
                  <a:outerShdw blurRad="38100" dist="38100" dir="2700000" algn="tl">
                    <a:srgbClr val="000000">
                      <a:alpha val="43137"/>
                    </a:srgbClr>
                  </a:outerShdw>
                </a:effectLst>
                <a:latin typeface="+mn-lt"/>
                <a:cs typeface="Arial" pitchFamily="34" charset="0"/>
              </a:rPr>
              <a:t>L’accusé et le responsable de l’hôpital désigné consentent au renvoi devant la cour de juridiction criminelle (annexe 1A et 1B  du Guide)</a:t>
            </a:r>
          </a:p>
          <a:p>
            <a:pPr marL="355600" indent="-355600" eaLnBrk="0" hangingPunct="0">
              <a:spcBef>
                <a:spcPts val="600"/>
              </a:spcBef>
              <a:spcAft>
                <a:spcPts val="600"/>
              </a:spcAft>
              <a:buSzPct val="120000"/>
              <a:buFont typeface="Arial" pitchFamily="34" charset="0"/>
              <a:buChar char="•"/>
              <a:tabLst>
                <a:tab pos="355600" algn="l"/>
              </a:tabLst>
              <a:defRPr/>
            </a:pPr>
            <a:r>
              <a:rPr lang="fr-CA" sz="2400" dirty="0">
                <a:solidFill>
                  <a:prstClr val="white"/>
                </a:solidFill>
                <a:effectLst>
                  <a:outerShdw blurRad="38100" dist="38100" dir="2700000" algn="tl">
                    <a:srgbClr val="000000">
                      <a:alpha val="43137"/>
                    </a:srgbClr>
                  </a:outerShdw>
                </a:effectLst>
                <a:latin typeface="+mn-lt"/>
                <a:cs typeface="Arial" pitchFamily="34" charset="0"/>
              </a:rPr>
              <a:t>La CETM ne peut tenir d’audience dans un délai raisonnable</a:t>
            </a:r>
          </a:p>
        </p:txBody>
      </p:sp>
      <p:sp>
        <p:nvSpPr>
          <p:cNvPr id="11981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1981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97063"/>
            <a:ext cx="7623175" cy="4016375"/>
          </a:xfrm>
          <a:prstGeom prst="rect">
            <a:avLst/>
          </a:prstGeom>
          <a:noFill/>
          <a:ln w="9525">
            <a:noFill/>
            <a:miter lim="800000"/>
            <a:headEnd/>
            <a:tailEnd/>
          </a:ln>
        </p:spPr>
        <p:txBody>
          <a:bodyPr>
            <a:spAutoFit/>
          </a:bodyPr>
          <a:lstStyle/>
          <a:p>
            <a:pPr algn="just">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Mandat ou ordonnance d’amener (672.85 C.cr.)</a:t>
            </a:r>
          </a:p>
          <a:p>
            <a:pPr>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But : assurer la présence d’un accusé à son audience devant la CETM</a:t>
            </a:r>
          </a:p>
          <a:p>
            <a:pPr marL="361950" lvl="1" indent="-36195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Mandat lorsque l’accusé est en libération</a:t>
            </a:r>
          </a:p>
          <a:p>
            <a:pPr marL="361950" lvl="1" indent="-361950" eaLnBrk="0" hangingPunct="0">
              <a:spcBef>
                <a:spcPts val="600"/>
              </a:spcBef>
              <a:spcAft>
                <a:spcPts val="600"/>
              </a:spcAft>
              <a:buSzPct val="120000"/>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	Ordonnance lorsque l’accusé est en détention</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Contenu : date, heure et lieu où amener l’accusé</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Responsabilité de l’accusé : procédures à être établies entre les hôpitaux et les corps policiers</a:t>
            </a:r>
          </a:p>
        </p:txBody>
      </p:sp>
      <p:sp>
        <p:nvSpPr>
          <p:cNvPr id="12185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2186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Diverses ordonnances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97063"/>
            <a:ext cx="7623175" cy="4446587"/>
          </a:xfrm>
          <a:prstGeom prst="rect">
            <a:avLst/>
          </a:prstGeom>
          <a:noFill/>
          <a:ln w="9525">
            <a:noFill/>
            <a:miter lim="800000"/>
            <a:headEnd/>
            <a:tailEnd/>
          </a:ln>
        </p:spPr>
        <p:txBody>
          <a:bodyPr>
            <a:spAutoFit/>
          </a:bodyPr>
          <a:lstStyle/>
          <a:p>
            <a:pPr marL="0" lvl="1" eaLnBrk="0" hangingPunct="0">
              <a:spcBef>
                <a:spcPts val="600"/>
              </a:spcBef>
              <a:spcAft>
                <a:spcPts val="0"/>
              </a:spcAft>
              <a:buSzPct val="120000"/>
              <a:tabLst>
                <a:tab pos="533400" algn="l"/>
              </a:tabLst>
              <a:defRPr/>
            </a:pPr>
            <a:r>
              <a:rPr lang="fr-CA" sz="2400" b="1" dirty="0">
                <a:solidFill>
                  <a:schemeClr val="bg1"/>
                </a:solidFill>
                <a:effectLst>
                  <a:outerShdw blurRad="38100" dist="38100" dir="2700000" algn="tl">
                    <a:srgbClr val="000000">
                      <a:alpha val="43137"/>
                    </a:srgbClr>
                  </a:outerShdw>
                </a:effectLst>
                <a:latin typeface="+mj-lt"/>
                <a:cs typeface="Arial" pitchFamily="34" charset="0"/>
              </a:rPr>
              <a:t>Ordonnance d’évaluation de l’état mental de l’accusé </a:t>
            </a:r>
            <a:r>
              <a:rPr lang="fr-CA" sz="2400" b="1" dirty="0">
                <a:solidFill>
                  <a:schemeClr val="bg1"/>
                </a:solidFill>
                <a:effectLst>
                  <a:outerShdw blurRad="38100" dist="38100" dir="2700000" algn="tl">
                    <a:srgbClr val="000000">
                      <a:alpha val="43137"/>
                    </a:srgbClr>
                  </a:outerShdw>
                </a:effectLst>
                <a:latin typeface="+mn-lt"/>
                <a:cs typeface="Arial" pitchFamily="34" charset="0"/>
              </a:rPr>
              <a:t>(672.121 C.cr.)</a:t>
            </a:r>
            <a:endParaRPr lang="fr-FR" sz="2400" b="1" dirty="0">
              <a:solidFill>
                <a:schemeClr val="bg1"/>
              </a:solidFill>
              <a:effectLst>
                <a:outerShdw blurRad="38100" dist="38100" dir="2700000" algn="tl">
                  <a:srgbClr val="000000">
                    <a:alpha val="43137"/>
                  </a:srgbClr>
                </a:outerShdw>
              </a:effectLst>
              <a:latin typeface="+mn-lt"/>
              <a:cs typeface="Arial" pitchFamily="34" charset="0"/>
            </a:endParaRPr>
          </a:p>
          <a:p>
            <a:pPr>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But : obtenir une évaluation de l’état mental de l’accusé pour pouvoir rendre une décision dans certains cas énumérés dans le </a:t>
            </a:r>
            <a:r>
              <a:rPr lang="fr-CA" sz="2400" i="1" dirty="0">
                <a:solidFill>
                  <a:schemeClr val="bg1"/>
                </a:solidFill>
                <a:effectLst>
                  <a:outerShdw blurRad="38100" dist="38100" dir="2700000" algn="tl">
                    <a:srgbClr val="000000">
                      <a:alpha val="43137"/>
                    </a:srgbClr>
                  </a:outerShdw>
                </a:effectLst>
                <a:latin typeface="+mn-lt"/>
                <a:cs typeface="Arial" pitchFamily="34" charset="0"/>
              </a:rPr>
              <a:t>Code criminel</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Contenu : nom de la personne en charge de l’évaluation, durée et statut de l’accusé</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Durée maximale de 30 jours, à moins de circonstances exceptionnelles - possibilité d’une prolongation d’un maximum de 30 jours</a:t>
            </a:r>
          </a:p>
        </p:txBody>
      </p:sp>
      <p:sp>
        <p:nvSpPr>
          <p:cNvPr id="12288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2288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Diverses ordonnances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73225"/>
            <a:ext cx="7623175" cy="4632325"/>
          </a:xfrm>
          <a:prstGeom prst="rect">
            <a:avLst/>
          </a:prstGeom>
          <a:noFill/>
          <a:ln w="9525">
            <a:noFill/>
            <a:miter lim="800000"/>
            <a:headEnd/>
            <a:tailEnd/>
          </a:ln>
        </p:spPr>
        <p:txBody>
          <a:bodyPr>
            <a:spAutoFit/>
          </a:bodyPr>
          <a:lstStyle/>
          <a:p>
            <a:pPr marL="361950" lvl="1" indent="-361950" eaLnBrk="0" hangingPunct="0">
              <a:spcBef>
                <a:spcPts val="600"/>
              </a:spcBef>
              <a:spcAft>
                <a:spcPts val="0"/>
              </a:spcAft>
              <a:buSzPct val="120000"/>
              <a:tabLst>
                <a:tab pos="533400" algn="l"/>
              </a:tabL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Ordonnance de transfert interhospitalier (672.54 C.cr.)</a:t>
            </a:r>
            <a:endParaRPr lang="fr-FR" sz="2400" b="1" dirty="0">
              <a:solidFill>
                <a:schemeClr val="bg1"/>
              </a:solidFill>
              <a:effectLst>
                <a:outerShdw blurRad="38100" dist="38100" dir="2700000" algn="tl">
                  <a:srgbClr val="000000">
                    <a:alpha val="43137"/>
                  </a:srgbClr>
                </a:outerShdw>
              </a:effectLst>
              <a:latin typeface="+mn-lt"/>
              <a:cs typeface="Arial" pitchFamily="34" charset="0"/>
            </a:endParaRPr>
          </a:p>
          <a:p>
            <a:pPr>
              <a:defRPr/>
            </a:pPr>
            <a:endParaRPr lang="fr-CA" sz="5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600"/>
              </a:spcBef>
              <a:spcAft>
                <a:spcPts val="600"/>
              </a:spcAft>
              <a:buSzPct val="120000"/>
              <a:buFont typeface="Wingdings" pitchFamily="2" charset="2"/>
              <a:buChar char="§"/>
              <a:tabLst>
                <a:tab pos="533400" algn="l"/>
              </a:tabLst>
              <a:defRPr/>
            </a:pPr>
            <a:r>
              <a:rPr lang="fr-CA" sz="2100" dirty="0">
                <a:solidFill>
                  <a:schemeClr val="bg1"/>
                </a:solidFill>
                <a:effectLst>
                  <a:outerShdw blurRad="38100" dist="38100" dir="2700000" algn="tl">
                    <a:srgbClr val="000000">
                      <a:alpha val="43137"/>
                    </a:srgbClr>
                  </a:outerShdw>
                </a:effectLst>
                <a:latin typeface="+mn-lt"/>
                <a:cs typeface="Arial" pitchFamily="34" charset="0"/>
              </a:rPr>
              <a:t>But : transférer le suivi de l’accusé dans un autre hôpital pour des raisons telles que déménagement, sécurité, ressource ou traitement requis par l’état de l’accusé</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100" dirty="0">
                <a:solidFill>
                  <a:schemeClr val="bg1"/>
                </a:solidFill>
                <a:effectLst>
                  <a:outerShdw blurRad="38100" dist="38100" dir="2700000" algn="tl">
                    <a:srgbClr val="000000">
                      <a:alpha val="43137"/>
                    </a:srgbClr>
                  </a:outerShdw>
                </a:effectLst>
                <a:latin typeface="+mn-lt"/>
                <a:cs typeface="Arial" pitchFamily="34" charset="0"/>
              </a:rPr>
              <a:t>Critères pour rendre une décision : l’intérêt de l’accusé, le niveau de risque qu’il représente pour la société et le niveau d’encadrement nécessaire considérant sa condition</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100" dirty="0">
                <a:solidFill>
                  <a:schemeClr val="bg1"/>
                </a:solidFill>
                <a:effectLst>
                  <a:outerShdw blurRad="38100" dist="38100" dir="2700000" algn="tl">
                    <a:srgbClr val="000000">
                      <a:alpha val="43137"/>
                    </a:srgbClr>
                  </a:outerShdw>
                </a:effectLst>
                <a:latin typeface="+mn-lt"/>
                <a:cs typeface="Arial" pitchFamily="34" charset="0"/>
              </a:rPr>
              <a:t>Tout  transfert interhospitalier doit être ordonné par la CETM lors d’une audience</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100" dirty="0">
                <a:solidFill>
                  <a:schemeClr val="bg1"/>
                </a:solidFill>
                <a:effectLst>
                  <a:outerShdw blurRad="38100" dist="38100" dir="2700000" algn="tl">
                    <a:srgbClr val="000000">
                      <a:alpha val="43137"/>
                    </a:srgbClr>
                  </a:outerShdw>
                </a:effectLst>
                <a:latin typeface="+mn-lt"/>
                <a:cs typeface="Arial" pitchFamily="34" charset="0"/>
              </a:rPr>
              <a:t>La communication entre l’hôpital responsable et l’hôpital où le transfert est envisagé n’est pas requise avant le transfert de l’accusé, mais encouragée</a:t>
            </a:r>
          </a:p>
        </p:txBody>
      </p:sp>
      <p:sp>
        <p:nvSpPr>
          <p:cNvPr id="12390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2390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Diverses ordonnances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45333" y="1549400"/>
            <a:ext cx="7772400" cy="5255285"/>
          </a:xfrm>
          <a:prstGeom prst="rect">
            <a:avLst/>
          </a:prstGeom>
          <a:noFill/>
          <a:ln w="9525">
            <a:noFill/>
            <a:miter lim="800000"/>
            <a:headEnd/>
            <a:tailEnd/>
          </a:ln>
        </p:spPr>
        <p:txBody>
          <a:bodyPr>
            <a:spAutoFit/>
          </a:bodyPr>
          <a:lstStyle/>
          <a:p>
            <a:pPr marL="0" lvl="1" eaLnBrk="0" hangingPunct="0">
              <a:spcBef>
                <a:spcPts val="600"/>
              </a:spcBef>
              <a:spcAft>
                <a:spcPts val="0"/>
              </a:spcAft>
              <a:buSzPct val="120000"/>
              <a:tabLst>
                <a:tab pos="533400" algn="l"/>
              </a:tabL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Ordonnance de placement de l’accusé à double statut (672.81(3) C.cr.)</a:t>
            </a:r>
            <a:endParaRPr lang="fr-FR" sz="2400" b="1" dirty="0">
              <a:solidFill>
                <a:schemeClr val="bg1"/>
              </a:solidFill>
              <a:effectLst>
                <a:outerShdw blurRad="38100" dist="38100" dir="2700000" algn="tl">
                  <a:srgbClr val="000000">
                    <a:alpha val="43137"/>
                  </a:srgbClr>
                </a:outerShdw>
              </a:effectLst>
              <a:latin typeface="+mn-lt"/>
              <a:cs typeface="Arial" pitchFamily="34" charset="0"/>
            </a:endParaRPr>
          </a:p>
          <a:p>
            <a:pPr>
              <a:defRPr/>
            </a:pPr>
            <a:endParaRPr lang="fr-CA" sz="105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60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Définition de « contrevenant à double statut »  (672.1(1) C.cr.) : accusé faisant l’objet d’une décision de détention en vertu de l’article 672.54c) (CETM ou cour de juridiction criminelle) et d’une peine d’emprisonnement rendue par une cour de juridiction criminelle à l’égard d’une autre infraction criminelle</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But : choisir le lieu où l’accusé demeurera détenu, soit dans un hôpital désigné, soit dans un établissement carcéral</a:t>
            </a:r>
          </a:p>
          <a:p>
            <a:pPr marL="361950" lvl="1" indent="-361950" eaLnBrk="0" hangingPunct="0">
              <a:spcBef>
                <a:spcPts val="600"/>
              </a:spcBef>
              <a:spcAft>
                <a:spcPts val="600"/>
              </a:spcAft>
              <a:buSzPct val="120000"/>
              <a:buFont typeface="Wingdings" pitchFamily="2" charset="2"/>
              <a:buChar char="§"/>
              <a:tabLst>
                <a:tab pos="533400" algn="l"/>
              </a:tabLst>
              <a:defRPr/>
            </a:pPr>
            <a:r>
              <a:rPr lang="fr-FR" sz="2200" dirty="0">
                <a:solidFill>
                  <a:schemeClr val="bg1"/>
                </a:solidFill>
                <a:effectLst>
                  <a:outerShdw blurRad="38100" dist="38100" dir="2700000" algn="tl">
                    <a:srgbClr val="000000">
                      <a:alpha val="43137"/>
                    </a:srgbClr>
                  </a:outerShdw>
                </a:effectLst>
                <a:latin typeface="+mn-lt"/>
                <a:cs typeface="Arial" pitchFamily="34" charset="0"/>
              </a:rPr>
              <a:t>Éléments considérés énumérés au paragraphe 3 de l’article 672.68 C.cr. </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En attendant l’audience devant la CETM, l’ordonnance de la cour de juridiction criminelle prévaut</a:t>
            </a:r>
          </a:p>
        </p:txBody>
      </p:sp>
      <p:sp>
        <p:nvSpPr>
          <p:cNvPr id="12493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2493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Diverses ordonnances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97063"/>
            <a:ext cx="7623175" cy="4600575"/>
          </a:xfrm>
          <a:prstGeom prst="rect">
            <a:avLst/>
          </a:prstGeom>
          <a:noFill/>
          <a:ln w="9525">
            <a:noFill/>
            <a:miter lim="800000"/>
            <a:headEnd/>
            <a:tailEnd/>
          </a:ln>
        </p:spPr>
        <p:txBody>
          <a:bodyPr>
            <a:spAutoFit/>
          </a:bodyPr>
          <a:lstStyle/>
          <a:p>
            <a:pPr marL="0" lvl="1" eaLnBrk="0" hangingPunct="0">
              <a:spcBef>
                <a:spcPts val="600"/>
              </a:spcBef>
              <a:spcAft>
                <a:spcPts val="0"/>
              </a:spcAft>
              <a:buSzPct val="120000"/>
              <a:tabLst>
                <a:tab pos="533400" algn="l"/>
              </a:tabL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Ordonnance de non-publication ou de non-diffusion (672.501 C.cr.)</a:t>
            </a:r>
            <a:endParaRPr lang="fr-FR" sz="2400" b="1" dirty="0">
              <a:solidFill>
                <a:schemeClr val="bg1"/>
              </a:solidFill>
              <a:effectLst>
                <a:outerShdw blurRad="38100" dist="38100" dir="2700000" algn="tl">
                  <a:srgbClr val="000000">
                    <a:alpha val="43137"/>
                  </a:srgbClr>
                </a:outerShdw>
              </a:effectLst>
              <a:latin typeface="+mn-lt"/>
              <a:cs typeface="Arial" pitchFamily="34" charset="0"/>
            </a:endParaRPr>
          </a:p>
          <a:p>
            <a:pPr>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Obligatoire : cas où le verdict est en lien avec une infraction d’ordre sexuel ou de pornographie juvénile </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Accusé adolescent : articles 110 et 111 de la </a:t>
            </a:r>
            <a:r>
              <a:rPr lang="fr-CA" sz="2400" i="1" dirty="0">
                <a:solidFill>
                  <a:schemeClr val="bg1"/>
                </a:solidFill>
                <a:effectLst>
                  <a:outerShdw blurRad="38100" dist="38100" dir="2700000" algn="tl">
                    <a:srgbClr val="000000">
                      <a:alpha val="43137"/>
                    </a:srgbClr>
                  </a:outerShdw>
                </a:effectLst>
                <a:latin typeface="+mn-lt"/>
                <a:cs typeface="Arial" pitchFamily="34" charset="0"/>
              </a:rPr>
              <a:t>Loi sur le système de justice pénale pour les adolescents</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Sur demande écrite : si la CETM est convaincue que la bonne administration de la justice l’exige</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Éléments considérés énumérés au paragraphe 8 de l’article 672.501 C.cr.</a:t>
            </a:r>
          </a:p>
        </p:txBody>
      </p:sp>
      <p:sp>
        <p:nvSpPr>
          <p:cNvPr id="12697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2698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Diverses ordonnances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897063"/>
            <a:ext cx="7623175" cy="3124200"/>
          </a:xfrm>
          <a:prstGeom prst="rect">
            <a:avLst/>
          </a:prstGeom>
          <a:noFill/>
          <a:ln w="9525">
            <a:noFill/>
            <a:miter lim="800000"/>
            <a:headEnd/>
            <a:tailEnd/>
          </a:ln>
        </p:spPr>
        <p:txBody>
          <a:bodyPr>
            <a:spAutoFit/>
          </a:bodyPr>
          <a:lstStyle/>
          <a:p>
            <a:pPr marL="361950" lvl="1" indent="-361950" eaLnBrk="0" hangingPunct="0">
              <a:spcBef>
                <a:spcPts val="600"/>
              </a:spcBef>
              <a:spcAft>
                <a:spcPts val="0"/>
              </a:spcAft>
              <a:buSzPct val="120000"/>
              <a:tabLst>
                <a:tab pos="533400" algn="l"/>
              </a:tabL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Ordonnance de huis clos (672.5(6) C.cr.)</a:t>
            </a:r>
            <a:endParaRPr lang="fr-FR" sz="2400" b="1" dirty="0">
              <a:solidFill>
                <a:schemeClr val="bg1"/>
              </a:solidFill>
              <a:effectLst>
                <a:outerShdw blurRad="38100" dist="38100" dir="2700000" algn="tl">
                  <a:srgbClr val="000000">
                    <a:alpha val="43137"/>
                  </a:srgbClr>
                </a:outerShdw>
              </a:effectLst>
              <a:latin typeface="+mn-lt"/>
              <a:cs typeface="Arial" pitchFamily="34" charset="0"/>
            </a:endParaRPr>
          </a:p>
          <a:p>
            <a:pPr>
              <a:defRPr/>
            </a:pPr>
            <a:endParaRPr lang="fr-CA" sz="18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Une audience peut se tenir à huis clos en totalité ou en partie</a:t>
            </a:r>
          </a:p>
          <a:p>
            <a:pPr marL="361950" lvl="1" indent="-361950" eaLnBrk="0" hangingPunct="0">
              <a:spcBef>
                <a:spcPts val="6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Les conditions suivantes doivent être remplies : </a:t>
            </a:r>
          </a:p>
          <a:p>
            <a:pPr marL="615950" lvl="1" indent="-260350" eaLnBrk="0" hangingPunct="0">
              <a:spcBef>
                <a:spcPts val="600"/>
              </a:spcBef>
              <a:spcAft>
                <a:spcPts val="6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CETM considère qu’il en va de l’intérêt de l’accusé </a:t>
            </a:r>
          </a:p>
          <a:p>
            <a:pPr marL="615950" lvl="1" indent="-260350" eaLnBrk="0" hangingPunct="0">
              <a:spcBef>
                <a:spcPts val="600"/>
              </a:spcBef>
              <a:spcAft>
                <a:spcPts val="6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Cela n’est pas contraire à l’intérêt public</a:t>
            </a:r>
          </a:p>
        </p:txBody>
      </p:sp>
      <p:sp>
        <p:nvSpPr>
          <p:cNvPr id="12800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2800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Diverses ordonnances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19715"/>
            <a:ext cx="7862037" cy="4939814"/>
          </a:xfrm>
          <a:prstGeom prst="rect">
            <a:avLst/>
          </a:prstGeom>
          <a:noFill/>
          <a:ln w="9525">
            <a:noFill/>
            <a:miter lim="800000"/>
            <a:headEnd/>
            <a:tailEnd/>
          </a:ln>
        </p:spPr>
        <p:txBody>
          <a:bodyPr wrap="square">
            <a:spAutoFit/>
          </a:bodyPr>
          <a:lstStyle/>
          <a:p>
            <a:pPr marL="0" lvl="1" eaLnBrk="0" hangingPunct="0">
              <a:spcBef>
                <a:spcPts val="600"/>
              </a:spcBef>
              <a:spcAft>
                <a:spcPts val="0"/>
              </a:spcAft>
              <a:buSzPct val="120000"/>
              <a:tabLst>
                <a:tab pos="533400" algn="l"/>
              </a:tabL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Recommandation de transfèrement interprovincial (672.86 C.cr.)</a:t>
            </a:r>
          </a:p>
          <a:p>
            <a:pPr marL="361950" lvl="1" indent="-361950" eaLnBrk="0" hangingPunct="0">
              <a:spcBef>
                <a:spcPts val="0"/>
              </a:spcBef>
              <a:spcAft>
                <a:spcPts val="0"/>
              </a:spcAft>
              <a:buSzPct val="120000"/>
              <a:buFont typeface="Wingdings" pitchFamily="2" charset="2"/>
              <a:buChar char="§"/>
              <a:tabLst>
                <a:tab pos="533400" algn="l"/>
              </a:tabLst>
              <a:defRPr/>
            </a:pPr>
            <a:endParaRPr lang="fr-CA" sz="1000" dirty="0">
              <a:solidFill>
                <a:schemeClr val="bg1"/>
              </a:solidFill>
              <a:effectLst>
                <a:outerShdw blurRad="38100" dist="38100" dir="2700000" algn="tl">
                  <a:srgbClr val="000000">
                    <a:alpha val="43137"/>
                  </a:srgbClr>
                </a:outerShdw>
              </a:effectLst>
              <a:cs typeface="Arial" pitchFamily="34" charset="0"/>
            </a:endParaRPr>
          </a:p>
          <a:p>
            <a:pPr marL="361950" lvl="1" indent="-361950" eaLnBrk="0" hangingPunct="0">
              <a:spcBef>
                <a:spcPts val="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Pouvoir de recommandation au procureur général dans tout lieu au Canada à des fins de réinsertion sociale, de guérison, de garde ou de traitement</a:t>
            </a:r>
          </a:p>
          <a:p>
            <a:pPr marL="361950" lvl="1" indent="-361950" eaLnBrk="0" hangingPunct="0">
              <a:spcBef>
                <a:spcPts val="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Recommandation de la CETM transmise au DPCP qui fait le lien avec le procureur général du Québec</a:t>
            </a:r>
          </a:p>
          <a:p>
            <a:pPr marL="361950" lvl="1" indent="-361950" eaLnBrk="0" hangingPunct="0">
              <a:spcBef>
                <a:spcPts val="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Nécessité d’obtenir, avant d’effectuer le transfert, l’autorisation du procureur général du Québec et celui de la province où le transfert est envisagé</a:t>
            </a:r>
          </a:p>
          <a:p>
            <a:pPr marL="361950" lvl="1" indent="-361950" eaLnBrk="0" hangingPunct="0">
              <a:spcBef>
                <a:spcPts val="0"/>
              </a:spcBef>
              <a:spcAft>
                <a:spcPts val="600"/>
              </a:spcAft>
              <a:buSzPct val="120000"/>
              <a:buFont typeface="Wingdings" pitchFamily="2" charset="2"/>
              <a:buChar char="§"/>
              <a:tabLst>
                <a:tab pos="533400" algn="l"/>
              </a:tabLst>
              <a:defRPr/>
            </a:pPr>
            <a:r>
              <a:rPr lang="fr-CA" sz="2200" dirty="0">
                <a:solidFill>
                  <a:schemeClr val="bg1"/>
                </a:solidFill>
                <a:effectLst>
                  <a:outerShdw blurRad="38100" dist="38100" dir="2700000" algn="tl">
                    <a:srgbClr val="000000">
                      <a:alpha val="43137"/>
                    </a:srgbClr>
                  </a:outerShdw>
                </a:effectLst>
                <a:latin typeface="+mn-lt"/>
                <a:cs typeface="Arial" pitchFamily="34" charset="0"/>
              </a:rPr>
              <a:t>Renseignements nécessaires : raisons du transfert, endroit où l’accusé résidera, nom de l’hôpital où il sera suivi et nom du médecin qui assurera le suivi, s’il est connu</a:t>
            </a:r>
          </a:p>
        </p:txBody>
      </p:sp>
      <p:sp>
        <p:nvSpPr>
          <p:cNvPr id="12902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2902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Diverses ordonnances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8775"/>
            <a:ext cx="8086725" cy="4740275"/>
          </a:xfrm>
          <a:prstGeom prst="rect">
            <a:avLst/>
          </a:prstGeom>
          <a:noFill/>
          <a:ln w="9525">
            <a:noFill/>
            <a:miter lim="800000"/>
            <a:headEnd/>
            <a:tailEnd/>
          </a:ln>
        </p:spPr>
        <p:txBody>
          <a:bodyPr>
            <a:spAutoFit/>
          </a:bodyPr>
          <a:lstStyle/>
          <a:p>
            <a:pPr>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Exécution des décisions</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Décisions exécutoires au même titre que celles d’une cour de juridiction criminelle</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Décisions applicables tant et aussi longtemps qu’elles ne sont pas modifiées par une autre décision</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Décisions transmises au Centre de renseignements policiers du Québec</a:t>
            </a:r>
            <a:r>
              <a:rPr lang="fr-CA" sz="2400" dirty="0">
                <a:solidFill>
                  <a:schemeClr val="bg1"/>
                </a:solidFill>
                <a:effectLst>
                  <a:outerShdw blurRad="38100" dist="38100" dir="2700000" algn="tl">
                    <a:srgbClr val="000000">
                      <a:alpha val="43137"/>
                    </a:srgbClr>
                  </a:outerShdw>
                </a:effectLst>
                <a:cs typeface="Arial" pitchFamily="34" charset="0"/>
              </a:rPr>
              <a:t> </a:t>
            </a:r>
            <a:r>
              <a:rPr lang="fr-CA" sz="2400" dirty="0">
                <a:solidFill>
                  <a:schemeClr val="bg1"/>
                </a:solidFill>
                <a:effectLst>
                  <a:outerShdw blurRad="38100" dist="38100" dir="2700000" algn="tl">
                    <a:srgbClr val="000000">
                      <a:alpha val="43137"/>
                    </a:srgbClr>
                  </a:outerShdw>
                </a:effectLst>
                <a:latin typeface="+mn-lt"/>
                <a:cs typeface="Arial" pitchFamily="34" charset="0"/>
              </a:rPr>
              <a:t>(CRPQ) depuis janvier 2009</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CETM n’exécute pas ses décisions</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Le responsable de l’hôpital désigné, en collaboration avec l’équipe traitante, a la responsabilité de s’assurer que l’accusé se conforme à la décision de la CETM</a:t>
            </a:r>
          </a:p>
        </p:txBody>
      </p:sp>
      <p:sp>
        <p:nvSpPr>
          <p:cNvPr id="13005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3005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Exécution des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8775"/>
            <a:ext cx="8086725" cy="4878388"/>
          </a:xfrm>
          <a:prstGeom prst="rect">
            <a:avLst/>
          </a:prstGeom>
          <a:noFill/>
          <a:ln w="9525">
            <a:noFill/>
            <a:miter lim="800000"/>
            <a:headEnd/>
            <a:tailEnd/>
          </a:ln>
        </p:spPr>
        <p:txBody>
          <a:bodyPr>
            <a:spAutoFit/>
          </a:bodyPr>
          <a:lstStyle/>
          <a:p>
            <a:pPr>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Avis de manquement à une ordonnance</a:t>
            </a:r>
            <a:endParaRPr lang="fr-CA" sz="2400" u="sng" dirty="0">
              <a:solidFill>
                <a:schemeClr val="bg1"/>
              </a:solidFill>
              <a:effectLst>
                <a:outerShdw blurRad="38100" dist="38100" dir="2700000" algn="tl">
                  <a:srgbClr val="000000">
                    <a:alpha val="43137"/>
                  </a:srgbClr>
                </a:outerShdw>
              </a:effectLst>
              <a:latin typeface="+mn-lt"/>
              <a:cs typeface="Arial" pitchFamily="34" charset="0"/>
            </a:endParaRPr>
          </a:p>
          <a:p>
            <a:pPr>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Si l’accusé ne respecte pas les modalités de la décision </a:t>
            </a:r>
            <a:br>
              <a:rPr lang="fr-CA" sz="2400" dirty="0">
                <a:solidFill>
                  <a:schemeClr val="bg1"/>
                </a:solidFill>
                <a:effectLst>
                  <a:outerShdw blurRad="38100" dist="38100" dir="2700000" algn="tl">
                    <a:srgbClr val="000000">
                      <a:alpha val="43137"/>
                    </a:srgbClr>
                  </a:outerShdw>
                </a:effectLst>
                <a:latin typeface="+mn-lt"/>
                <a:cs typeface="Arial" pitchFamily="34" charset="0"/>
              </a:rPr>
            </a:br>
            <a:r>
              <a:rPr lang="fr-CA" sz="2400" dirty="0">
                <a:solidFill>
                  <a:schemeClr val="bg1"/>
                </a:solidFill>
                <a:effectLst>
                  <a:outerShdw blurRad="38100" dist="38100" dir="2700000" algn="tl">
                    <a:srgbClr val="000000">
                      <a:alpha val="43137"/>
                    </a:srgbClr>
                  </a:outerShdw>
                </a:effectLst>
                <a:latin typeface="+mn-lt"/>
                <a:cs typeface="Arial" pitchFamily="34" charset="0"/>
              </a:rPr>
              <a:t>de la CETM, l’hôpital désigné peut transmettre un avis </a:t>
            </a:r>
            <a:br>
              <a:rPr lang="fr-CA" sz="2400" dirty="0">
                <a:solidFill>
                  <a:schemeClr val="bg1"/>
                </a:solidFill>
                <a:effectLst>
                  <a:outerShdw blurRad="38100" dist="38100" dir="2700000" algn="tl">
                    <a:srgbClr val="000000">
                      <a:alpha val="43137"/>
                    </a:srgbClr>
                  </a:outerShdw>
                </a:effectLst>
                <a:latin typeface="+mn-lt"/>
                <a:cs typeface="Arial" pitchFamily="34" charset="0"/>
              </a:rPr>
            </a:br>
            <a:r>
              <a:rPr lang="fr-CA" sz="2400" dirty="0">
                <a:solidFill>
                  <a:schemeClr val="bg1"/>
                </a:solidFill>
                <a:effectLst>
                  <a:outerShdw blurRad="38100" dist="38100" dir="2700000" algn="tl">
                    <a:srgbClr val="000000">
                      <a:alpha val="43137"/>
                    </a:srgbClr>
                  </a:outerShdw>
                </a:effectLst>
                <a:latin typeface="+mn-lt"/>
                <a:cs typeface="Arial" pitchFamily="34" charset="0"/>
              </a:rPr>
              <a:t>de manquement à une ordonnance au corps de police de sa région</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Un agent de la paix peut arrêter un accusé s’il a des motifs raisonnables de croire que ce dernier a fait défaut de se conformer aux conditions prévues dans la décision et l’obliger à comparaître devant un juge de paix (672.91 et 672.92 C.cr.) </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La cour de juridiction criminelle rend une ordonnance intérimaire et renvoie l’accusé devant la CETM</a:t>
            </a:r>
          </a:p>
        </p:txBody>
      </p:sp>
      <p:sp>
        <p:nvSpPr>
          <p:cNvPr id="13107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3107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Exécution des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28800"/>
            <a:ext cx="7623175" cy="4616450"/>
          </a:xfrm>
          <a:prstGeom prst="rect">
            <a:avLst/>
          </a:prstGeom>
          <a:noFill/>
          <a:ln w="9525">
            <a:noFill/>
            <a:miter lim="800000"/>
            <a:headEnd/>
            <a:tailEnd/>
          </a:ln>
        </p:spPr>
        <p:txBody>
          <a:bodyPr>
            <a:spAutoFit/>
          </a:bodyPr>
          <a:lstStyle/>
          <a:p>
            <a:pPr marL="361950" indent="-361950" eaLnBrk="0" hangingPunct="0">
              <a:spcBef>
                <a:spcPts val="1200"/>
              </a:spcBef>
              <a:spcAft>
                <a:spcPts val="6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Verdict de non-responsabilité criminelle pour cause de troubles mentaux (672.1(1) C.cr.)</a:t>
            </a:r>
          </a:p>
          <a:p>
            <a:pPr marL="717550" indent="-361950" eaLnBrk="0" hangingPunct="0">
              <a:spcBef>
                <a:spcPts val="600"/>
              </a:spcBef>
              <a:spcAft>
                <a:spcPts val="6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Définition : verdict à l’effet que l’accusé a commis l’acte ou l’omission qui a donné lieu à l’accusation, mais qu’il était atteint de troubles mentaux le dégageant de sa responsabilité criminelle</a:t>
            </a:r>
          </a:p>
          <a:p>
            <a:pPr marL="717550" indent="-361950" eaLnBrk="0" hangingPunct="0">
              <a:spcBef>
                <a:spcPts val="600"/>
              </a:spcBef>
              <a:spcAft>
                <a:spcPts val="6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Rôle de la CETM : évaluer l’importance du risque que représente l’accusé, en raison de son état mental, pour la sécurité du public</a:t>
            </a:r>
          </a:p>
          <a:p>
            <a:pPr marL="717550" indent="-361950" eaLnBrk="0" hangingPunct="0">
              <a:spcBef>
                <a:spcPts val="600"/>
              </a:spcBef>
              <a:spcAft>
                <a:spcPts val="6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L’accusé n’est ni condamné, ni acquitté et aucune peine ne lui est infligée</a:t>
            </a:r>
            <a:endParaRPr lang="fr-FR" sz="2400" dirty="0">
              <a:solidFill>
                <a:schemeClr val="bg1"/>
              </a:solidFill>
              <a:effectLst>
                <a:outerShdw blurRad="38100" dist="38100" dir="2700000" algn="tl">
                  <a:srgbClr val="000000">
                    <a:alpha val="43137"/>
                  </a:srgbClr>
                </a:outerShdw>
              </a:effectLst>
              <a:latin typeface="+mn-lt"/>
            </a:endParaRPr>
          </a:p>
        </p:txBody>
      </p:sp>
      <p:sp>
        <p:nvSpPr>
          <p:cNvPr id="58371"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58372"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0"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Sa compétence</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41475"/>
            <a:ext cx="8086725" cy="5070619"/>
          </a:xfrm>
          <a:prstGeom prst="rect">
            <a:avLst/>
          </a:prstGeom>
          <a:noFill/>
          <a:ln w="9525">
            <a:noFill/>
            <a:miter lim="800000"/>
            <a:headEnd/>
            <a:tailEnd/>
          </a:ln>
        </p:spPr>
        <p:txBody>
          <a:bodyPr>
            <a:spAutoFit/>
          </a:bodyPr>
          <a:lstStyle/>
          <a:p>
            <a:pPr>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Accusé en situation irrégulière</a:t>
            </a:r>
          </a:p>
          <a:p>
            <a:pPr>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Cas d’un accusé parti sans laisser d’adresse (ex. évasion, fugue, retour dans son pays d’origine)</a:t>
            </a:r>
          </a:p>
          <a:p>
            <a:pPr marL="361950" lvl="1" indent="-361950" eaLnBrk="0" hangingPunct="0">
              <a:spcBef>
                <a:spcPts val="600"/>
              </a:spcBef>
              <a:spcAft>
                <a:spcPts val="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Fonctionnement de la CETM :</a:t>
            </a:r>
          </a:p>
          <a:p>
            <a:pPr marL="615950" indent="-266700" eaLnBrk="0" hangingPunct="0">
              <a:spcBef>
                <a:spcPts val="30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Tenue d’audience(s) ou conférence(s) de gestion pour obtenir plus d’informations</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Vérification effectuée par le Secrétariat du TAQ auprès de diverses instances (ex. plumitif criminel et civil, registre de l’état civil, curateur public, centres de détention)</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Suspension des audiences si plus aucune trace de l’accusé</a:t>
            </a:r>
          </a:p>
          <a:p>
            <a:pPr marL="615950" indent="-266700" eaLnBrk="0" hangingPunct="0">
              <a:spcBef>
                <a:spcPts val="0"/>
              </a:spcBef>
              <a:spcAft>
                <a:spcPts val="600"/>
              </a:spcAft>
              <a:buSzPct val="120000"/>
              <a:buFont typeface="Arial" pitchFamily="34" charset="0"/>
              <a:buChar char="•"/>
              <a:tabLst>
                <a:tab pos="533400" algn="l"/>
              </a:tabLst>
              <a:defRPr/>
            </a:pPr>
            <a:r>
              <a:rPr lang="fr-CA" sz="2400" dirty="0">
                <a:ln>
                  <a:prstDash val="solid"/>
                </a:ln>
                <a:solidFill>
                  <a:prstClr val="white"/>
                </a:solidFill>
                <a:effectLst>
                  <a:outerShdw blurRad="38100" dist="38100" dir="2700000" algn="tl">
                    <a:srgbClr val="000000">
                      <a:alpha val="43137"/>
                    </a:srgbClr>
                  </a:outerShdw>
                </a:effectLst>
                <a:latin typeface="+mn-lt"/>
                <a:cs typeface="Arial" pitchFamily="34" charset="0"/>
              </a:rPr>
              <a:t>Transmission de la liste des accusés en situation irrégulière au CRPQ deux fois par année</a:t>
            </a:r>
          </a:p>
        </p:txBody>
      </p:sp>
      <p:sp>
        <p:nvSpPr>
          <p:cNvPr id="13209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3210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Exécution des décisions</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643063"/>
            <a:ext cx="7623175" cy="4555093"/>
          </a:xfrm>
          <a:prstGeom prst="rect">
            <a:avLst/>
          </a:prstGeom>
          <a:noFill/>
          <a:ln w="9525">
            <a:noFill/>
            <a:miter lim="800000"/>
            <a:headEnd/>
            <a:tailEnd/>
          </a:ln>
        </p:spPr>
        <p:txBody>
          <a:bodyPr>
            <a:spAutoFit/>
          </a:bodyPr>
          <a:lstStyle/>
          <a:p>
            <a:pPr>
              <a:defRPr/>
            </a:pPr>
            <a:r>
              <a:rPr lang="fr-CA" sz="2400" b="1" dirty="0">
                <a:solidFill>
                  <a:prstClr val="white"/>
                </a:solidFill>
                <a:effectLst>
                  <a:outerShdw blurRad="38100" dist="38100" dir="2700000" algn="tl">
                    <a:srgbClr val="000000">
                      <a:alpha val="43137"/>
                    </a:srgbClr>
                  </a:outerShdw>
                </a:effectLst>
                <a:latin typeface="Calibri"/>
                <a:cs typeface="Arial" pitchFamily="34" charset="0"/>
              </a:rPr>
              <a:t>Appel</a:t>
            </a:r>
          </a:p>
          <a:p>
            <a:pPr>
              <a:defRPr/>
            </a:pPr>
            <a:endParaRPr lang="fr-CA" sz="800" dirty="0">
              <a:solidFill>
                <a:schemeClr val="bg1"/>
              </a:solidFill>
              <a:effectLst>
                <a:outerShdw blurRad="38100" dist="38100" dir="2700000" algn="tl">
                  <a:srgbClr val="000000">
                    <a:alpha val="43137"/>
                  </a:srgbClr>
                </a:outerShdw>
              </a:effectLst>
              <a:latin typeface="+mn-lt"/>
              <a:cs typeface="Arial" pitchFamily="34" charset="0"/>
            </a:endParaRPr>
          </a:p>
          <a:p>
            <a:pPr marL="361950" lvl="1"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Devant la Cour d’appel du Québec</a:t>
            </a:r>
          </a:p>
          <a:p>
            <a:pPr marL="361950" lvl="1"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Dans les 15 jours suivant la réception de la décision (possibilité de prolongation par la Cour d’appel)</a:t>
            </a:r>
          </a:p>
          <a:p>
            <a:pPr marL="361950" lvl="1"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Avis d’appel transmis à la CETM</a:t>
            </a:r>
          </a:p>
          <a:p>
            <a:pPr marL="361950" lvl="1"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CETM transmet son dossier à la Cour d’appel</a:t>
            </a:r>
          </a:p>
          <a:p>
            <a:pPr marL="361950" lvl="1"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Décision de la CETM exécutoire - Suspension sur demande</a:t>
            </a:r>
          </a:p>
        </p:txBody>
      </p:sp>
      <p:sp>
        <p:nvSpPr>
          <p:cNvPr id="133123"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33124"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Appel</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2236788"/>
            <a:ext cx="7623175" cy="4496616"/>
          </a:xfrm>
          <a:prstGeom prst="rect">
            <a:avLst/>
          </a:prstGeom>
          <a:noFill/>
          <a:ln w="9525">
            <a:noFill/>
            <a:miter lim="800000"/>
            <a:headEnd/>
            <a:tailEnd/>
          </a:ln>
        </p:spPr>
        <p:txBody>
          <a:bodyPr>
            <a:spAutoFit/>
          </a:bodyPr>
          <a:lstStyle/>
          <a:p>
            <a:pPr marL="714375" lvl="1" indent="-352425" algn="just" eaLnBrk="0" hangingPunct="0">
              <a:lnSpc>
                <a:spcPct val="90000"/>
              </a:lnSpc>
              <a:spcBef>
                <a:spcPct val="50000"/>
              </a:spcBef>
              <a:spcAft>
                <a:spcPts val="1800"/>
              </a:spcAft>
              <a:buSzPct val="100000"/>
              <a:buFont typeface="Wingdings" pitchFamily="2" charset="2"/>
              <a:buChar char="§"/>
              <a:tabLst>
                <a:tab pos="533400" algn="l"/>
              </a:tabL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Quelques statistiques : année 2023 - 2024</a:t>
            </a:r>
          </a:p>
          <a:p>
            <a:pPr marL="1074738" lvl="1" indent="-352425" algn="just" eaLnBrk="0" hangingPunct="0">
              <a:lnSpc>
                <a:spcPct val="90000"/>
              </a:lnSpc>
              <a:spcBef>
                <a:spcPct val="50000"/>
              </a:spcBef>
              <a:spcAft>
                <a:spcPts val="1800"/>
              </a:spcAft>
              <a:buSzPct val="10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Nombre de dossiers actifs : 2 138</a:t>
            </a:r>
          </a:p>
          <a:p>
            <a:pPr marL="1074738" lvl="1" indent="-352425" algn="just" eaLnBrk="0" hangingPunct="0">
              <a:lnSpc>
                <a:spcPct val="90000"/>
              </a:lnSpc>
              <a:spcBef>
                <a:spcPct val="50000"/>
              </a:spcBef>
              <a:spcAft>
                <a:spcPts val="1800"/>
              </a:spcAft>
              <a:buSzPct val="10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Nombre de nouveaux verdicts : 620</a:t>
            </a:r>
          </a:p>
          <a:p>
            <a:pPr marL="1074738" lvl="1" indent="-352425" algn="just" eaLnBrk="0" hangingPunct="0">
              <a:lnSpc>
                <a:spcPct val="90000"/>
              </a:lnSpc>
              <a:spcBef>
                <a:spcPct val="50000"/>
              </a:spcBef>
              <a:spcAft>
                <a:spcPts val="1800"/>
              </a:spcAft>
              <a:buSzPct val="10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Nombre de libérations inconditionnelles : 350 </a:t>
            </a:r>
          </a:p>
          <a:p>
            <a:pPr marL="1074738" lvl="1" indent="-352425" algn="just" eaLnBrk="0" hangingPunct="0">
              <a:lnSpc>
                <a:spcPct val="90000"/>
              </a:lnSpc>
              <a:spcBef>
                <a:spcPct val="50000"/>
              </a:spcBef>
              <a:spcAft>
                <a:spcPts val="1800"/>
              </a:spcAft>
              <a:buSzPct val="10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cs typeface="Arial" pitchFamily="34" charset="0"/>
              </a:rPr>
              <a:t>Nombre d’audiences tenues : 2 274 pour 2 </a:t>
            </a:r>
            <a:r>
              <a:rPr lang="fr-CA" sz="2400">
                <a:solidFill>
                  <a:schemeClr val="bg1"/>
                </a:solidFill>
                <a:effectLst>
                  <a:outerShdw blurRad="38100" dist="38100" dir="2700000" algn="tl">
                    <a:srgbClr val="000000">
                      <a:alpha val="43137"/>
                    </a:srgbClr>
                  </a:outerShdw>
                </a:effectLst>
                <a:latin typeface="+mn-lt"/>
                <a:cs typeface="Arial" pitchFamily="34" charset="0"/>
              </a:rPr>
              <a:t>941 convoquées</a:t>
            </a:r>
            <a:endParaRPr lang="fr-CA" sz="2400" dirty="0">
              <a:solidFill>
                <a:schemeClr val="bg1"/>
              </a:solidFill>
              <a:effectLst>
                <a:outerShdw blurRad="38100" dist="38100" dir="2700000" algn="tl">
                  <a:srgbClr val="000000">
                    <a:alpha val="43137"/>
                  </a:srgbClr>
                </a:outerShdw>
              </a:effectLst>
              <a:latin typeface="+mn-lt"/>
              <a:cs typeface="Arial" pitchFamily="34" charset="0"/>
            </a:endParaRPr>
          </a:p>
          <a:p>
            <a:pPr marL="714375" lvl="1" indent="-352425" algn="just" eaLnBrk="0" hangingPunct="0">
              <a:lnSpc>
                <a:spcPct val="90000"/>
              </a:lnSpc>
              <a:spcBef>
                <a:spcPct val="50000"/>
              </a:spcBef>
              <a:spcAft>
                <a:spcPts val="1800"/>
              </a:spcAft>
              <a:buSzPct val="100000"/>
              <a:buFont typeface="Wingdings" pitchFamily="2" charset="2"/>
              <a:buChar char="§"/>
              <a:tabLst>
                <a:tab pos="533400" algn="l"/>
              </a:tabLst>
              <a:defRPr/>
            </a:pPr>
            <a:r>
              <a:rPr lang="fr-CA" sz="2400" b="1" dirty="0">
                <a:solidFill>
                  <a:schemeClr val="bg1"/>
                </a:solidFill>
                <a:effectLst>
                  <a:outerShdw blurRad="38100" dist="38100" dir="2700000" algn="tl">
                    <a:srgbClr val="000000">
                      <a:alpha val="43137"/>
                    </a:srgbClr>
                  </a:outerShdw>
                </a:effectLst>
                <a:latin typeface="+mn-lt"/>
                <a:cs typeface="Arial" pitchFamily="34" charset="0"/>
              </a:rPr>
              <a:t>Conclusion</a:t>
            </a:r>
          </a:p>
        </p:txBody>
      </p:sp>
      <p:sp>
        <p:nvSpPr>
          <p:cNvPr id="134147"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134148"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1"/>
            <a:ext cx="9143999" cy="461665"/>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760413" y="1763713"/>
            <a:ext cx="7623175" cy="4832350"/>
          </a:xfrm>
          <a:prstGeom prst="rect">
            <a:avLst/>
          </a:prstGeom>
          <a:noFill/>
          <a:ln w="9525">
            <a:noFill/>
            <a:miter lim="800000"/>
            <a:headEnd/>
            <a:tailEnd/>
          </a:ln>
        </p:spPr>
        <p:txBody>
          <a:bodyPr>
            <a:spAutoFit/>
          </a:bodyPr>
          <a:lstStyle/>
          <a:p>
            <a:pPr marL="361950" indent="-361950" algn="just"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Rôle non punitif</a:t>
            </a:r>
            <a:r>
              <a:rPr lang="fr-CA" sz="2400" dirty="0">
                <a:solidFill>
                  <a:schemeClr val="bg1"/>
                </a:solidFill>
                <a:effectLst>
                  <a:outerShdw blurRad="38100" dist="38100" dir="2700000" algn="tl">
                    <a:srgbClr val="000000">
                      <a:alpha val="43137"/>
                    </a:srgbClr>
                  </a:outerShdw>
                </a:effectLst>
              </a:rPr>
              <a:t> </a:t>
            </a:r>
          </a:p>
          <a:p>
            <a:pPr marL="361950" indent="-361950" algn="just"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Aucune compétence pour réviser le verdict rendu</a:t>
            </a:r>
          </a:p>
          <a:p>
            <a:pPr marL="361950" indent="-361950" algn="just"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But de ses décisions</a:t>
            </a:r>
          </a:p>
          <a:p>
            <a:pPr marL="714375" indent="-361950" algn="just" eaLnBrk="0" hangingPunct="0">
              <a:spcBef>
                <a:spcPts val="1200"/>
              </a:spcBef>
              <a:spcAft>
                <a:spcPts val="12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Assurer la sécurité du public (facteur prépondérant)</a:t>
            </a:r>
          </a:p>
          <a:p>
            <a:pPr marL="714375" indent="-361950" eaLnBrk="0" hangingPunct="0">
              <a:spcBef>
                <a:spcPts val="1200"/>
              </a:spcBef>
              <a:spcAft>
                <a:spcPts val="12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Assurer à l’accusé la possibilité de recevoir un traitement médical efficace, au besoin, afin de réduire le niveau de risque </a:t>
            </a:r>
          </a:p>
          <a:p>
            <a:pPr marL="714375" indent="-361950" algn="just" eaLnBrk="0" hangingPunct="0">
              <a:spcBef>
                <a:spcPts val="1200"/>
              </a:spcBef>
              <a:spcAft>
                <a:spcPts val="1200"/>
              </a:spcAft>
              <a:buSzPct val="120000"/>
              <a:buFont typeface="Arial" pitchFamily="34" charset="0"/>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Favoriser la réinsertion sociale de l’accusé</a:t>
            </a:r>
          </a:p>
          <a:p>
            <a:pPr marL="361950" indent="-361950" algn="just" eaLnBrk="0" hangingPunct="0">
              <a:spcBef>
                <a:spcPts val="0"/>
              </a:spcBef>
              <a:spcAft>
                <a:spcPts val="0"/>
              </a:spcAft>
              <a:buSzPct val="120000"/>
              <a:buFontTx/>
              <a:buBlip>
                <a:blip r:embed="rId7"/>
              </a:buBlip>
              <a:tabLst>
                <a:tab pos="533400" algn="l"/>
              </a:tabLst>
              <a:defRPr/>
            </a:pPr>
            <a:endParaRPr lang="fr-FR" sz="600" dirty="0">
              <a:ln>
                <a:prstDash val="solid"/>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9395"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59396"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8"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rôle</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custDataLst>
              <p:tags r:id="rId1"/>
            </p:custDataLst>
          </p:nvPr>
        </p:nvSpPr>
        <p:spPr bwMode="auto">
          <a:xfrm>
            <a:off x="341313" y="1538288"/>
            <a:ext cx="8461375" cy="4978400"/>
          </a:xfrm>
          <a:prstGeom prst="rect">
            <a:avLst/>
          </a:prstGeom>
          <a:noFill/>
          <a:ln w="9525">
            <a:noFill/>
            <a:miter lim="800000"/>
            <a:headEnd/>
            <a:tailEnd/>
          </a:ln>
        </p:spPr>
        <p:txBody>
          <a:bodyPr>
            <a:spAutoFit/>
          </a:bodyPr>
          <a:lstStyle/>
          <a:p>
            <a:pPr marL="361950" indent="-361950" eaLnBrk="0" hangingPunct="0">
              <a:spcBef>
                <a:spcPts val="1200"/>
              </a:spcBef>
              <a:spcAft>
                <a:spcPts val="1200"/>
              </a:spcAft>
              <a:buSzPct val="120000"/>
              <a:buFont typeface="Wingdings" pitchFamily="2" charset="2"/>
              <a:buChar char="§"/>
              <a:tabLst>
                <a:tab pos="533400" algn="l"/>
              </a:tabLst>
              <a:defRPr/>
            </a:pPr>
            <a:r>
              <a:rPr lang="fr-CA" sz="2400" dirty="0">
                <a:solidFill>
                  <a:schemeClr val="bg1"/>
                </a:solidFill>
                <a:effectLst>
                  <a:outerShdw blurRad="38100" dist="38100" dir="2700000" algn="tl">
                    <a:srgbClr val="000000">
                      <a:alpha val="43137"/>
                    </a:srgbClr>
                  </a:outerShdw>
                </a:effectLst>
                <a:latin typeface="+mn-lt"/>
              </a:rPr>
              <a:t>Documents devant être transmis à la CETM, sans délai, </a:t>
            </a:r>
            <a:r>
              <a:rPr lang="fr-CA" sz="2400" u="sng" dirty="0">
                <a:solidFill>
                  <a:prstClr val="white"/>
                </a:solidFill>
                <a:effectLst>
                  <a:outerShdw blurRad="38100" dist="38100" dir="2700000" algn="tl">
                    <a:srgbClr val="000000">
                      <a:alpha val="43137"/>
                    </a:srgbClr>
                  </a:outerShdw>
                </a:effectLst>
                <a:latin typeface="Calibri"/>
              </a:rPr>
              <a:t>par la cour de juridiction criminelle</a:t>
            </a:r>
            <a:r>
              <a:rPr lang="fr-CA" sz="2400" dirty="0">
                <a:solidFill>
                  <a:prstClr val="white"/>
                </a:solidFill>
                <a:effectLst>
                  <a:outerShdw blurRad="38100" dist="38100" dir="2700000" algn="tl">
                    <a:srgbClr val="000000">
                      <a:alpha val="43137"/>
                    </a:srgbClr>
                  </a:outerShdw>
                </a:effectLst>
                <a:latin typeface="Calibri"/>
              </a:rPr>
              <a:t> (672.45(1.1) et 672.52(2) C.cr.) : </a:t>
            </a:r>
            <a:r>
              <a:rPr lang="fr-CA" sz="2400" dirty="0">
                <a:solidFill>
                  <a:schemeClr val="bg1"/>
                </a:solidFill>
                <a:effectLst>
                  <a:outerShdw blurRad="38100" dist="38100" dir="2700000" algn="tl">
                    <a:srgbClr val="000000">
                      <a:alpha val="43137"/>
                    </a:srgbClr>
                  </a:outerShdw>
                </a:effectLst>
                <a:latin typeface="+mn-lt"/>
              </a:rPr>
              <a:t>	</a:t>
            </a:r>
          </a:p>
          <a:p>
            <a:pPr marL="812800" indent="-457200" eaLnBrk="0" hangingPunct="0">
              <a:spcBef>
                <a:spcPts val="0"/>
              </a:spcBef>
              <a:spcAft>
                <a:spcPts val="300"/>
              </a:spcAft>
              <a:buSzPct val="120000"/>
              <a:buFont typeface="Arial" pitchFamily="34" charset="0"/>
              <a:buChar char="•"/>
              <a:tabLst>
                <a:tab pos="533400" algn="l"/>
              </a:tabLst>
              <a:defRPr/>
            </a:pPr>
            <a:r>
              <a:rPr lang="fr-CA" sz="2200" dirty="0">
                <a:ln>
                  <a:prstDash val="solid"/>
                </a:ln>
                <a:solidFill>
                  <a:schemeClr val="bg1"/>
                </a:solidFill>
                <a:effectLst>
                  <a:outerShdw blurRad="38100" dist="38100" dir="2700000" algn="tl">
                    <a:srgbClr val="000000">
                      <a:alpha val="43137"/>
                    </a:srgbClr>
                  </a:outerShdw>
                </a:effectLst>
                <a:latin typeface="+mn-lt"/>
                <a:cs typeface="Arial" pitchFamily="34" charset="0"/>
              </a:rPr>
              <a:t>La dénonciation de l’infraction criminelle </a:t>
            </a:r>
          </a:p>
          <a:p>
            <a:pPr marL="812800" indent="-457200" eaLnBrk="0" hangingPunct="0">
              <a:spcBef>
                <a:spcPts val="0"/>
              </a:spcBef>
              <a:spcAft>
                <a:spcPts val="300"/>
              </a:spcAft>
              <a:buSzPct val="120000"/>
              <a:buFont typeface="Arial" pitchFamily="34" charset="0"/>
              <a:buChar char="•"/>
              <a:tabLst>
                <a:tab pos="533400" algn="l"/>
              </a:tabLst>
              <a:defRPr/>
            </a:pPr>
            <a:r>
              <a:rPr lang="fr-CA" sz="2200" dirty="0">
                <a:ln>
                  <a:prstDash val="solid"/>
                </a:ln>
                <a:solidFill>
                  <a:schemeClr val="bg1"/>
                </a:solidFill>
                <a:effectLst>
                  <a:outerShdw blurRad="38100" dist="38100" dir="2700000" algn="tl">
                    <a:srgbClr val="000000">
                      <a:alpha val="43137"/>
                    </a:srgbClr>
                  </a:outerShdw>
                </a:effectLst>
                <a:latin typeface="+mn-lt"/>
                <a:cs typeface="Arial" pitchFamily="34" charset="0"/>
              </a:rPr>
              <a:t>L’acte d’accusation</a:t>
            </a:r>
          </a:p>
          <a:p>
            <a:pPr marL="812800" indent="-457200" eaLnBrk="0" hangingPunct="0">
              <a:spcBef>
                <a:spcPts val="0"/>
              </a:spcBef>
              <a:spcAft>
                <a:spcPts val="300"/>
              </a:spcAft>
              <a:buSzPct val="120000"/>
              <a:buFont typeface="Arial" pitchFamily="34" charset="0"/>
              <a:buChar char="•"/>
              <a:tabLst>
                <a:tab pos="533400" algn="l"/>
              </a:tabLst>
              <a:defRPr/>
            </a:pPr>
            <a:r>
              <a:rPr lang="fr-CA" sz="2200" dirty="0">
                <a:ln>
                  <a:prstDash val="solid"/>
                </a:ln>
                <a:solidFill>
                  <a:schemeClr val="bg1"/>
                </a:solidFill>
                <a:effectLst>
                  <a:outerShdw blurRad="38100" dist="38100" dir="2700000" algn="tl">
                    <a:srgbClr val="000000">
                      <a:alpha val="43137"/>
                    </a:srgbClr>
                  </a:outerShdw>
                </a:effectLst>
                <a:latin typeface="+mn-lt"/>
                <a:cs typeface="Arial" pitchFamily="34" charset="0"/>
              </a:rPr>
              <a:t>Le rapport de l’évaluation de l’accusé sur la non-responsabilité criminelle pour cause de troubles mentaux ou l’aptitude à subir son procès</a:t>
            </a:r>
          </a:p>
          <a:p>
            <a:pPr marL="812800" indent="-457200" eaLnBrk="0" hangingPunct="0">
              <a:spcBef>
                <a:spcPts val="0"/>
              </a:spcBef>
              <a:spcAft>
                <a:spcPts val="300"/>
              </a:spcAft>
              <a:buSzPct val="120000"/>
              <a:buFont typeface="Arial" pitchFamily="34" charset="0"/>
              <a:buChar char="•"/>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Le procès-verbal de la cour de juridiction criminelle</a:t>
            </a:r>
          </a:p>
          <a:p>
            <a:pPr marL="812800" indent="-457200" eaLnBrk="0" hangingPunct="0">
              <a:spcBef>
                <a:spcPts val="0"/>
              </a:spcBef>
              <a:spcAft>
                <a:spcPts val="300"/>
              </a:spcAft>
              <a:buSzPct val="120000"/>
              <a:buFont typeface="Arial" pitchFamily="34" charset="0"/>
              <a:buChar char="•"/>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Le mandat de renvoi ou mandat de dépôt</a:t>
            </a:r>
          </a:p>
          <a:p>
            <a:pPr marL="812800" indent="-457200" eaLnBrk="0" hangingPunct="0">
              <a:spcBef>
                <a:spcPts val="0"/>
              </a:spcBef>
              <a:spcAft>
                <a:spcPts val="300"/>
              </a:spcAft>
              <a:buSzPct val="120000"/>
              <a:buFont typeface="Arial" pitchFamily="34" charset="0"/>
              <a:buChar char="•"/>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La déclaration d’accusé à haut risque, si applicable</a:t>
            </a:r>
          </a:p>
          <a:p>
            <a:pPr marL="812800" indent="-457200" eaLnBrk="0" hangingPunct="0">
              <a:spcBef>
                <a:spcPts val="0"/>
              </a:spcBef>
              <a:spcAft>
                <a:spcPts val="300"/>
              </a:spcAft>
              <a:buSzPct val="120000"/>
              <a:buFont typeface="Arial" pitchFamily="34" charset="0"/>
              <a:buChar char="•"/>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L’ordonnance de se conformer à la </a:t>
            </a:r>
            <a:r>
              <a:rPr lang="fr-CA" sz="2200" i="1" dirty="0">
                <a:ln>
                  <a:prstDash val="solid"/>
                </a:ln>
                <a:solidFill>
                  <a:prstClr val="white"/>
                </a:solidFill>
                <a:effectLst>
                  <a:outerShdw blurRad="38100" dist="38100" dir="2700000" algn="tl">
                    <a:srgbClr val="000000">
                      <a:alpha val="43137"/>
                    </a:srgbClr>
                  </a:outerShdw>
                </a:effectLst>
                <a:latin typeface="+mn-lt"/>
                <a:cs typeface="Arial" pitchFamily="34" charset="0"/>
              </a:rPr>
              <a:t>Loi sur l’enregistrement de renseignements sur les délinquants sexuels</a:t>
            </a: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 si applicable</a:t>
            </a:r>
          </a:p>
          <a:p>
            <a:pPr marL="812800" indent="-457200" eaLnBrk="0" hangingPunct="0">
              <a:spcBef>
                <a:spcPts val="0"/>
              </a:spcBef>
              <a:spcAft>
                <a:spcPts val="300"/>
              </a:spcAft>
              <a:buSzPct val="120000"/>
              <a:buFont typeface="Arial" pitchFamily="34" charset="0"/>
              <a:buChar char="•"/>
              <a:tabLst>
                <a:tab pos="533400" algn="l"/>
              </a:tabLst>
              <a:defRPr/>
            </a:pPr>
            <a:r>
              <a:rPr lang="fr-CA" sz="2200" dirty="0">
                <a:ln>
                  <a:prstDash val="solid"/>
                </a:ln>
                <a:solidFill>
                  <a:prstClr val="white"/>
                </a:solidFill>
                <a:effectLst>
                  <a:outerShdw blurRad="38100" dist="38100" dir="2700000" algn="tl">
                    <a:srgbClr val="000000">
                      <a:alpha val="43137"/>
                    </a:srgbClr>
                  </a:outerShdw>
                </a:effectLst>
                <a:latin typeface="+mn-lt"/>
                <a:cs typeface="Arial" pitchFamily="34" charset="0"/>
              </a:rPr>
              <a:t>Tout autre renseignement ou pièce se rapportant à l’audience</a:t>
            </a:r>
            <a:endParaRPr lang="fr-CA" sz="2200" dirty="0">
              <a:ln>
                <a:prstDash val="solid"/>
              </a:ln>
              <a:solidFill>
                <a:schemeClr val="bg1"/>
              </a:solidFill>
              <a:effectLst>
                <a:outerShdw blurRad="38100" dist="38100" dir="2700000" algn="tl">
                  <a:srgbClr val="000000">
                    <a:alpha val="43137"/>
                  </a:srgbClr>
                </a:outerShdw>
              </a:effectLst>
              <a:latin typeface="+mn-lt"/>
              <a:cs typeface="Arial" pitchFamily="34" charset="0"/>
            </a:endParaRPr>
          </a:p>
        </p:txBody>
      </p:sp>
      <p:sp>
        <p:nvSpPr>
          <p:cNvPr id="60419" name="Text Box 12"/>
          <p:cNvSpPr txBox="1">
            <a:spLocks noChangeArrowheads="1"/>
          </p:cNvSpPr>
          <p:nvPr>
            <p:custDataLst>
              <p:tags r:id="rId2"/>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60420" name="Text Box 13"/>
          <p:cNvSpPr txBox="1">
            <a:spLocks noChangeArrowheads="1"/>
          </p:cNvSpPr>
          <p:nvPr>
            <p:custDataLst>
              <p:tags r:id="rId3"/>
            </p:custDataLst>
          </p:nvPr>
        </p:nvSpPr>
        <p:spPr bwMode="auto">
          <a:xfrm>
            <a:off x="0" y="0"/>
            <a:ext cx="3810000" cy="1270000"/>
          </a:xfrm>
          <a:prstGeom prst="rect">
            <a:avLst/>
          </a:prstGeom>
          <a:noFill/>
          <a:ln w="9525" algn="ctr">
            <a:noFill/>
            <a:miter lim="800000"/>
            <a:headEnd/>
            <a:tailEnd/>
          </a:ln>
        </p:spPr>
        <p:txBody>
          <a:bodyPr lIns="94557" tIns="47278" rIns="94557" bIns="47278">
            <a:spAutoFit/>
          </a:bodyPr>
          <a:lstStyle/>
          <a:p>
            <a:pPr>
              <a:spcBef>
                <a:spcPct val="30000"/>
              </a:spcBef>
            </a:pPr>
            <a:endParaRPr lang="fr-CA">
              <a:latin typeface="Arial Narrow" pitchFamily="34" charset="0"/>
            </a:endParaRPr>
          </a:p>
        </p:txBody>
      </p:sp>
      <p:sp>
        <p:nvSpPr>
          <p:cNvPr id="9" name="ZoneTexte 10"/>
          <p:cNvSpPr txBox="1">
            <a:spLocks noChangeArrowheads="1"/>
          </p:cNvSpPr>
          <p:nvPr>
            <p:custDataLst>
              <p:tags r:id="rId4"/>
            </p:custDataLst>
          </p:nvPr>
        </p:nvSpPr>
        <p:spPr bwMode="auto">
          <a:xfrm>
            <a:off x="1" y="279400"/>
            <a:ext cx="9143999" cy="1046440"/>
          </a:xfrm>
          <a:prstGeom prst="rect">
            <a:avLst/>
          </a:prstGeom>
          <a:blipFill dpi="0" rotWithShape="1">
            <a:blip r:embed="rId7" cstate="print">
              <a:alphaModFix amt="58000"/>
            </a:blip>
            <a:srcRect/>
            <a:stretch>
              <a:fillRect t="-100000"/>
            </a:stretch>
          </a:blipFill>
          <a:ln w="9525">
            <a:noFill/>
            <a:miter lim="800000"/>
            <a:headEnd/>
            <a:tailEnd/>
          </a:ln>
        </p:spPr>
        <p:txBody>
          <a:bodyPr>
            <a:spAutoFit/>
          </a:bodyPr>
          <a:lstStyle/>
          <a:p>
            <a:pPr algn="ctr">
              <a:spcBef>
                <a:spcPts val="2400"/>
              </a:spcBef>
              <a:spcAft>
                <a:spcPts val="600"/>
              </a:spcAft>
              <a:defRPr/>
            </a:pPr>
            <a:r>
              <a:rPr lang="fr-CA" sz="2400" b="1" dirty="0">
                <a:solidFill>
                  <a:schemeClr val="bg1"/>
                </a:solidFill>
                <a:latin typeface="Century Gothic" pitchFamily="34" charset="0"/>
                <a:ea typeface="MS PGothic" pitchFamily="34" charset="-128"/>
                <a:cs typeface="Levenim MT" pitchFamily="2" charset="-79"/>
              </a:rPr>
              <a:t>La Commission d’examen des troubles mentaux</a:t>
            </a:r>
          </a:p>
          <a:p>
            <a:pPr algn="ctr">
              <a:spcBef>
                <a:spcPts val="600"/>
              </a:spcBef>
              <a:spcAft>
                <a:spcPts val="1800"/>
              </a:spcAft>
              <a:defRPr/>
            </a:pPr>
            <a:r>
              <a:rPr lang="fr-CA" sz="2800" b="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rPr>
              <a:t>Son fonctionnement</a:t>
            </a:r>
            <a:endParaRPr lang="fr-FR" sz="2800" b="1" i="1" u="sng" dirty="0">
              <a:solidFill>
                <a:schemeClr val="bg1"/>
              </a:solidFill>
              <a:effectLst>
                <a:outerShdw blurRad="38100" dist="38100" dir="2700000" algn="tl">
                  <a:srgbClr val="000000">
                    <a:alpha val="43137"/>
                  </a:srgbClr>
                </a:outerShdw>
              </a:effectLst>
              <a:latin typeface="Century Gothic" pitchFamily="34" charset="0"/>
              <a:ea typeface="MS PGothic" pitchFamily="34" charset="-128"/>
              <a:cs typeface="Levenim MT"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0-#ppt_w/2"/>
                                          </p:val>
                                        </p:tav>
                                        <p:tav tm="100000">
                                          <p:val>
                                            <p:strVal val="#ppt_x"/>
                                          </p:val>
                                        </p:tav>
                                      </p:tavLst>
                                    </p:anim>
                                    <p:anim calcmode="lin" valueType="num">
                                      <p:cBhvr additive="base">
                                        <p:cTn id="8" dur="500" fill="hold"/>
                                        <p:tgtEl>
                                          <p:spTgt spid="282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ags/tag10.xml><?xml version="1.0" encoding="utf-8"?>
<p:tagLst xmlns:a="http://schemas.openxmlformats.org/drawingml/2006/main" xmlns:r="http://schemas.openxmlformats.org/officeDocument/2006/relationships" xmlns:p="http://schemas.openxmlformats.org/presentationml/2006/main">
  <p:tag name="NUM" val="16"/>
</p:tagLst>
</file>

<file path=ppt/tags/tag100.xml><?xml version="1.0" encoding="utf-8"?>
<p:tagLst xmlns:a="http://schemas.openxmlformats.org/drawingml/2006/main" xmlns:r="http://schemas.openxmlformats.org/officeDocument/2006/relationships" xmlns:p="http://schemas.openxmlformats.org/presentationml/2006/main">
  <p:tag name="NUM" val="13"/>
</p:tagLst>
</file>

<file path=ppt/tags/tag101.xml><?xml version="1.0" encoding="utf-8"?>
<p:tagLst xmlns:a="http://schemas.openxmlformats.org/drawingml/2006/main" xmlns:r="http://schemas.openxmlformats.org/officeDocument/2006/relationships" xmlns:p="http://schemas.openxmlformats.org/presentationml/2006/main">
  <p:tag name="NUM" val="54"/>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54"/>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13"/>
</p:tagLst>
</file>

<file path=ppt/tags/tag108.xml><?xml version="1.0" encoding="utf-8"?>
<p:tagLst xmlns:a="http://schemas.openxmlformats.org/drawingml/2006/main" xmlns:r="http://schemas.openxmlformats.org/officeDocument/2006/relationships" xmlns:p="http://schemas.openxmlformats.org/presentationml/2006/main">
  <p:tag name="NUM" val="54"/>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7"/>
</p:tagLst>
</file>

<file path=ppt/tags/tag110.xml><?xml version="1.0" encoding="utf-8"?>
<p:tagLst xmlns:a="http://schemas.openxmlformats.org/drawingml/2006/main" xmlns:r="http://schemas.openxmlformats.org/officeDocument/2006/relationships" xmlns:p="http://schemas.openxmlformats.org/presentationml/2006/main">
  <p:tag name="NUM" val="12"/>
</p:tagLst>
</file>

<file path=ppt/tags/tag111.xml><?xml version="1.0" encoding="utf-8"?>
<p:tagLst xmlns:a="http://schemas.openxmlformats.org/drawingml/2006/main" xmlns:r="http://schemas.openxmlformats.org/officeDocument/2006/relationships" xmlns:p="http://schemas.openxmlformats.org/presentationml/2006/main">
  <p:tag name="NUM" val="13"/>
</p:tagLst>
</file>

<file path=ppt/tags/tag112.xml><?xml version="1.0" encoding="utf-8"?>
<p:tagLst xmlns:a="http://schemas.openxmlformats.org/drawingml/2006/main" xmlns:r="http://schemas.openxmlformats.org/officeDocument/2006/relationships" xmlns:p="http://schemas.openxmlformats.org/presentationml/2006/main">
  <p:tag name="NUM" val="54"/>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15.xml><?xml version="1.0" encoding="utf-8"?>
<p:tagLst xmlns:a="http://schemas.openxmlformats.org/drawingml/2006/main" xmlns:r="http://schemas.openxmlformats.org/officeDocument/2006/relationships" xmlns:p="http://schemas.openxmlformats.org/presentationml/2006/main">
  <p:tag name="NUM" val="13"/>
</p:tagLst>
</file>

<file path=ppt/tags/tag116.xml><?xml version="1.0" encoding="utf-8"?>
<p:tagLst xmlns:a="http://schemas.openxmlformats.org/drawingml/2006/main" xmlns:r="http://schemas.openxmlformats.org/officeDocument/2006/relationships" xmlns:p="http://schemas.openxmlformats.org/presentationml/2006/main">
  <p:tag name="NUM" val="54"/>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2"/>
</p:tagLst>
</file>

<file path=ppt/tags/tag119.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18"/>
</p:tagLst>
</file>

<file path=ppt/tags/tag120.xml><?xml version="1.0" encoding="utf-8"?>
<p:tagLst xmlns:a="http://schemas.openxmlformats.org/drawingml/2006/main" xmlns:r="http://schemas.openxmlformats.org/officeDocument/2006/relationships" xmlns:p="http://schemas.openxmlformats.org/presentationml/2006/main">
  <p:tag name="NUM" val="54"/>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54"/>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13"/>
</p:tagLst>
</file>

<file path=ppt/tags/tag128.xml><?xml version="1.0" encoding="utf-8"?>
<p:tagLst xmlns:a="http://schemas.openxmlformats.org/drawingml/2006/main" xmlns:r="http://schemas.openxmlformats.org/officeDocument/2006/relationships" xmlns:p="http://schemas.openxmlformats.org/presentationml/2006/main">
  <p:tag name="NUM" val="54"/>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9"/>
</p:tagLst>
</file>

<file path=ppt/tags/tag130.xml><?xml version="1.0" encoding="utf-8"?>
<p:tagLst xmlns:a="http://schemas.openxmlformats.org/drawingml/2006/main" xmlns:r="http://schemas.openxmlformats.org/officeDocument/2006/relationships" xmlns:p="http://schemas.openxmlformats.org/presentationml/2006/main">
  <p:tag name="NUM" val="12"/>
</p:tagLst>
</file>

<file path=ppt/tags/tag131.xml><?xml version="1.0" encoding="utf-8"?>
<p:tagLst xmlns:a="http://schemas.openxmlformats.org/drawingml/2006/main" xmlns:r="http://schemas.openxmlformats.org/officeDocument/2006/relationships" xmlns:p="http://schemas.openxmlformats.org/presentationml/2006/main">
  <p:tag name="NUM" val="13"/>
</p:tagLst>
</file>

<file path=ppt/tags/tag132.xml><?xml version="1.0" encoding="utf-8"?>
<p:tagLst xmlns:a="http://schemas.openxmlformats.org/drawingml/2006/main" xmlns:r="http://schemas.openxmlformats.org/officeDocument/2006/relationships" xmlns:p="http://schemas.openxmlformats.org/presentationml/2006/main">
  <p:tag name="NUM" val="54"/>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2"/>
</p:tagLst>
</file>

<file path=ppt/tags/tag135.xml><?xml version="1.0" encoding="utf-8"?>
<p:tagLst xmlns:a="http://schemas.openxmlformats.org/drawingml/2006/main" xmlns:r="http://schemas.openxmlformats.org/officeDocument/2006/relationships" xmlns:p="http://schemas.openxmlformats.org/presentationml/2006/main">
  <p:tag name="NUM" val="13"/>
</p:tagLst>
</file>

<file path=ppt/tags/tag136.xml><?xml version="1.0" encoding="utf-8"?>
<p:tagLst xmlns:a="http://schemas.openxmlformats.org/drawingml/2006/main" xmlns:r="http://schemas.openxmlformats.org/officeDocument/2006/relationships" xmlns:p="http://schemas.openxmlformats.org/presentationml/2006/main">
  <p:tag name="NUM" val="54"/>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2"/>
</p:tagLst>
</file>

<file path=ppt/tags/tag139.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21"/>
</p:tagLst>
</file>

<file path=ppt/tags/tag140.xml><?xml version="1.0" encoding="utf-8"?>
<p:tagLst xmlns:a="http://schemas.openxmlformats.org/drawingml/2006/main" xmlns:r="http://schemas.openxmlformats.org/officeDocument/2006/relationships" xmlns:p="http://schemas.openxmlformats.org/presentationml/2006/main">
  <p:tag name="NUM" val="54"/>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2"/>
</p:tagLst>
</file>

<file path=ppt/tags/tag143.xml><?xml version="1.0" encoding="utf-8"?>
<p:tagLst xmlns:a="http://schemas.openxmlformats.org/drawingml/2006/main" xmlns:r="http://schemas.openxmlformats.org/officeDocument/2006/relationships" xmlns:p="http://schemas.openxmlformats.org/presentationml/2006/main">
  <p:tag name="NUM" val="13"/>
</p:tagLst>
</file>

<file path=ppt/tags/tag144.xml><?xml version="1.0" encoding="utf-8"?>
<p:tagLst xmlns:a="http://schemas.openxmlformats.org/drawingml/2006/main" xmlns:r="http://schemas.openxmlformats.org/officeDocument/2006/relationships" xmlns:p="http://schemas.openxmlformats.org/presentationml/2006/main">
  <p:tag name="NUM" val="54"/>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2"/>
</p:tagLst>
</file>

<file path=ppt/tags/tag147.xml><?xml version="1.0" encoding="utf-8"?>
<p:tagLst xmlns:a="http://schemas.openxmlformats.org/drawingml/2006/main" xmlns:r="http://schemas.openxmlformats.org/officeDocument/2006/relationships" xmlns:p="http://schemas.openxmlformats.org/presentationml/2006/main">
  <p:tag name="NUM" val="13"/>
</p:tagLst>
</file>

<file path=ppt/tags/tag148.xml><?xml version="1.0" encoding="utf-8"?>
<p:tagLst xmlns:a="http://schemas.openxmlformats.org/drawingml/2006/main" xmlns:r="http://schemas.openxmlformats.org/officeDocument/2006/relationships" xmlns:p="http://schemas.openxmlformats.org/presentationml/2006/main">
  <p:tag name="NUM" val="54"/>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2"/>
</p:tagLst>
</file>

<file path=ppt/tags/tag150.xml><?xml version="1.0" encoding="utf-8"?>
<p:tagLst xmlns:a="http://schemas.openxmlformats.org/drawingml/2006/main" xmlns:r="http://schemas.openxmlformats.org/officeDocument/2006/relationships" xmlns:p="http://schemas.openxmlformats.org/presentationml/2006/main">
  <p:tag name="NUM" val="12"/>
</p:tagLst>
</file>

<file path=ppt/tags/tag151.xml><?xml version="1.0" encoding="utf-8"?>
<p:tagLst xmlns:a="http://schemas.openxmlformats.org/drawingml/2006/main" xmlns:r="http://schemas.openxmlformats.org/officeDocument/2006/relationships" xmlns:p="http://schemas.openxmlformats.org/presentationml/2006/main">
  <p:tag name="NUM" val="13"/>
</p:tagLst>
</file>

<file path=ppt/tags/tag152.xml><?xml version="1.0" encoding="utf-8"?>
<p:tagLst xmlns:a="http://schemas.openxmlformats.org/drawingml/2006/main" xmlns:r="http://schemas.openxmlformats.org/officeDocument/2006/relationships" xmlns:p="http://schemas.openxmlformats.org/presentationml/2006/main">
  <p:tag name="NUM" val="54"/>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2"/>
</p:tagLst>
</file>

<file path=ppt/tags/tag155.xml><?xml version="1.0" encoding="utf-8"?>
<p:tagLst xmlns:a="http://schemas.openxmlformats.org/drawingml/2006/main" xmlns:r="http://schemas.openxmlformats.org/officeDocument/2006/relationships" xmlns:p="http://schemas.openxmlformats.org/presentationml/2006/main">
  <p:tag name="NUM" val="13"/>
</p:tagLst>
</file>

<file path=ppt/tags/tag156.xml><?xml version="1.0" encoding="utf-8"?>
<p:tagLst xmlns:a="http://schemas.openxmlformats.org/drawingml/2006/main" xmlns:r="http://schemas.openxmlformats.org/officeDocument/2006/relationships" xmlns:p="http://schemas.openxmlformats.org/presentationml/2006/main">
  <p:tag name="NUM" val="54"/>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12"/>
</p:tagLst>
</file>

<file path=ppt/tags/tag159.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23"/>
</p:tagLst>
</file>

<file path=ppt/tags/tag160.xml><?xml version="1.0" encoding="utf-8"?>
<p:tagLst xmlns:a="http://schemas.openxmlformats.org/drawingml/2006/main" xmlns:r="http://schemas.openxmlformats.org/officeDocument/2006/relationships" xmlns:p="http://schemas.openxmlformats.org/presentationml/2006/main">
  <p:tag name="NUM" val="54"/>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2"/>
</p:tagLst>
</file>

<file path=ppt/tags/tag163.xml><?xml version="1.0" encoding="utf-8"?>
<p:tagLst xmlns:a="http://schemas.openxmlformats.org/drawingml/2006/main" xmlns:r="http://schemas.openxmlformats.org/officeDocument/2006/relationships" xmlns:p="http://schemas.openxmlformats.org/presentationml/2006/main">
  <p:tag name="NUM" val="13"/>
</p:tagLst>
</file>

<file path=ppt/tags/tag164.xml><?xml version="1.0" encoding="utf-8"?>
<p:tagLst xmlns:a="http://schemas.openxmlformats.org/drawingml/2006/main" xmlns:r="http://schemas.openxmlformats.org/officeDocument/2006/relationships" xmlns:p="http://schemas.openxmlformats.org/presentationml/2006/main">
  <p:tag name="NUM" val="54"/>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12"/>
</p:tagLst>
</file>

<file path=ppt/tags/tag167.xml><?xml version="1.0" encoding="utf-8"?>
<p:tagLst xmlns:a="http://schemas.openxmlformats.org/drawingml/2006/main" xmlns:r="http://schemas.openxmlformats.org/officeDocument/2006/relationships" xmlns:p="http://schemas.openxmlformats.org/presentationml/2006/main">
  <p:tag name="NUM" val="13"/>
</p:tagLst>
</file>

<file path=ppt/tags/tag168.xml><?xml version="1.0" encoding="utf-8"?>
<p:tagLst xmlns:a="http://schemas.openxmlformats.org/drawingml/2006/main" xmlns:r="http://schemas.openxmlformats.org/officeDocument/2006/relationships" xmlns:p="http://schemas.openxmlformats.org/presentationml/2006/main">
  <p:tag name="NUM" val="54"/>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4"/>
</p:tagLst>
</file>

<file path=ppt/tags/tag170.xml><?xml version="1.0" encoding="utf-8"?>
<p:tagLst xmlns:a="http://schemas.openxmlformats.org/drawingml/2006/main" xmlns:r="http://schemas.openxmlformats.org/officeDocument/2006/relationships" xmlns:p="http://schemas.openxmlformats.org/presentationml/2006/main">
  <p:tag name="NUM" val="12"/>
</p:tagLst>
</file>

<file path=ppt/tags/tag171.xml><?xml version="1.0" encoding="utf-8"?>
<p:tagLst xmlns:a="http://schemas.openxmlformats.org/drawingml/2006/main" xmlns:r="http://schemas.openxmlformats.org/officeDocument/2006/relationships" xmlns:p="http://schemas.openxmlformats.org/presentationml/2006/main">
  <p:tag name="NUM" val="13"/>
</p:tagLst>
</file>

<file path=ppt/tags/tag172.xml><?xml version="1.0" encoding="utf-8"?>
<p:tagLst xmlns:a="http://schemas.openxmlformats.org/drawingml/2006/main" xmlns:r="http://schemas.openxmlformats.org/officeDocument/2006/relationships" xmlns:p="http://schemas.openxmlformats.org/presentationml/2006/main">
  <p:tag name="NUM" val="54"/>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12"/>
</p:tagLst>
</file>

<file path=ppt/tags/tag175.xml><?xml version="1.0" encoding="utf-8"?>
<p:tagLst xmlns:a="http://schemas.openxmlformats.org/drawingml/2006/main" xmlns:r="http://schemas.openxmlformats.org/officeDocument/2006/relationships" xmlns:p="http://schemas.openxmlformats.org/presentationml/2006/main">
  <p:tag name="NUM" val="13"/>
</p:tagLst>
</file>

<file path=ppt/tags/tag176.xml><?xml version="1.0" encoding="utf-8"?>
<p:tagLst xmlns:a="http://schemas.openxmlformats.org/drawingml/2006/main" xmlns:r="http://schemas.openxmlformats.org/officeDocument/2006/relationships" xmlns:p="http://schemas.openxmlformats.org/presentationml/2006/main">
  <p:tag name="NUM" val="54"/>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12"/>
</p:tagLst>
</file>

<file path=ppt/tags/tag179.xml><?xml version="1.0" encoding="utf-8"?>
<p:tagLst xmlns:a="http://schemas.openxmlformats.org/drawingml/2006/main" xmlns:r="http://schemas.openxmlformats.org/officeDocument/2006/relationships" xmlns:p="http://schemas.openxmlformats.org/presentationml/2006/main">
  <p:tag name="NUM" val="13"/>
</p:tagLst>
</file>

<file path=ppt/tags/tag18.xml><?xml version="1.0" encoding="utf-8"?>
<p:tagLst xmlns:a="http://schemas.openxmlformats.org/drawingml/2006/main" xmlns:r="http://schemas.openxmlformats.org/officeDocument/2006/relationships" xmlns:p="http://schemas.openxmlformats.org/presentationml/2006/main">
  <p:tag name="NUM" val="25"/>
</p:tagLst>
</file>

<file path=ppt/tags/tag180.xml><?xml version="1.0" encoding="utf-8"?>
<p:tagLst xmlns:a="http://schemas.openxmlformats.org/drawingml/2006/main" xmlns:r="http://schemas.openxmlformats.org/officeDocument/2006/relationships" xmlns:p="http://schemas.openxmlformats.org/presentationml/2006/main">
  <p:tag name="NUM" val="54"/>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12"/>
</p:tagLst>
</file>

<file path=ppt/tags/tag183.xml><?xml version="1.0" encoding="utf-8"?>
<p:tagLst xmlns:a="http://schemas.openxmlformats.org/drawingml/2006/main" xmlns:r="http://schemas.openxmlformats.org/officeDocument/2006/relationships" xmlns:p="http://schemas.openxmlformats.org/presentationml/2006/main">
  <p:tag name="NUM" val="13"/>
</p:tagLst>
</file>

<file path=ppt/tags/tag184.xml><?xml version="1.0" encoding="utf-8"?>
<p:tagLst xmlns:a="http://schemas.openxmlformats.org/drawingml/2006/main" xmlns:r="http://schemas.openxmlformats.org/officeDocument/2006/relationships" xmlns:p="http://schemas.openxmlformats.org/presentationml/2006/main">
  <p:tag name="NUM" val="54"/>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12"/>
</p:tagLst>
</file>

<file path=ppt/tags/tag187.xml><?xml version="1.0" encoding="utf-8"?>
<p:tagLst xmlns:a="http://schemas.openxmlformats.org/drawingml/2006/main" xmlns:r="http://schemas.openxmlformats.org/officeDocument/2006/relationships" xmlns:p="http://schemas.openxmlformats.org/presentationml/2006/main">
  <p:tag name="NUM" val="13"/>
</p:tagLst>
</file>

<file path=ppt/tags/tag188.xml><?xml version="1.0" encoding="utf-8"?>
<p:tagLst xmlns:a="http://schemas.openxmlformats.org/drawingml/2006/main" xmlns:r="http://schemas.openxmlformats.org/officeDocument/2006/relationships" xmlns:p="http://schemas.openxmlformats.org/presentationml/2006/main">
  <p:tag name="NUM" val="54"/>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26"/>
</p:tagLst>
</file>

<file path=ppt/tags/tag190.xml><?xml version="1.0" encoding="utf-8"?>
<p:tagLst xmlns:a="http://schemas.openxmlformats.org/drawingml/2006/main" xmlns:r="http://schemas.openxmlformats.org/officeDocument/2006/relationships" xmlns:p="http://schemas.openxmlformats.org/presentationml/2006/main">
  <p:tag name="NUM" val="12"/>
</p:tagLst>
</file>

<file path=ppt/tags/tag191.xml><?xml version="1.0" encoding="utf-8"?>
<p:tagLst xmlns:a="http://schemas.openxmlformats.org/drawingml/2006/main" xmlns:r="http://schemas.openxmlformats.org/officeDocument/2006/relationships" xmlns:p="http://schemas.openxmlformats.org/presentationml/2006/main">
  <p:tag name="NUM" val="13"/>
</p:tagLst>
</file>

<file path=ppt/tags/tag192.xml><?xml version="1.0" encoding="utf-8"?>
<p:tagLst xmlns:a="http://schemas.openxmlformats.org/drawingml/2006/main" xmlns:r="http://schemas.openxmlformats.org/officeDocument/2006/relationships" xmlns:p="http://schemas.openxmlformats.org/presentationml/2006/main">
  <p:tag name="NUM" val="54"/>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12"/>
</p:tagLst>
</file>

<file path=ppt/tags/tag195.xml><?xml version="1.0" encoding="utf-8"?>
<p:tagLst xmlns:a="http://schemas.openxmlformats.org/drawingml/2006/main" xmlns:r="http://schemas.openxmlformats.org/officeDocument/2006/relationships" xmlns:p="http://schemas.openxmlformats.org/presentationml/2006/main">
  <p:tag name="NUM" val="13"/>
</p:tagLst>
</file>

<file path=ppt/tags/tag196.xml><?xml version="1.0" encoding="utf-8"?>
<p:tagLst xmlns:a="http://schemas.openxmlformats.org/drawingml/2006/main" xmlns:r="http://schemas.openxmlformats.org/officeDocument/2006/relationships" xmlns:p="http://schemas.openxmlformats.org/presentationml/2006/main">
  <p:tag name="NUM" val="54"/>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12"/>
</p:tagLst>
</file>

<file path=ppt/tags/tag19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8"/>
</p:tagLst>
</file>

<file path=ppt/tags/tag20.xml><?xml version="1.0" encoding="utf-8"?>
<p:tagLst xmlns:a="http://schemas.openxmlformats.org/drawingml/2006/main" xmlns:r="http://schemas.openxmlformats.org/officeDocument/2006/relationships" xmlns:p="http://schemas.openxmlformats.org/presentationml/2006/main">
  <p:tag name="NUM" val="27"/>
</p:tagLst>
</file>

<file path=ppt/tags/tag200.xml><?xml version="1.0" encoding="utf-8"?>
<p:tagLst xmlns:a="http://schemas.openxmlformats.org/drawingml/2006/main" xmlns:r="http://schemas.openxmlformats.org/officeDocument/2006/relationships" xmlns:p="http://schemas.openxmlformats.org/presentationml/2006/main">
  <p:tag name="NUM" val="54"/>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12"/>
</p:tagLst>
</file>

<file path=ppt/tags/tag203.xml><?xml version="1.0" encoding="utf-8"?>
<p:tagLst xmlns:a="http://schemas.openxmlformats.org/drawingml/2006/main" xmlns:r="http://schemas.openxmlformats.org/officeDocument/2006/relationships" xmlns:p="http://schemas.openxmlformats.org/presentationml/2006/main">
  <p:tag name="NUM" val="13"/>
</p:tagLst>
</file>

<file path=ppt/tags/tag204.xml><?xml version="1.0" encoding="utf-8"?>
<p:tagLst xmlns:a="http://schemas.openxmlformats.org/drawingml/2006/main" xmlns:r="http://schemas.openxmlformats.org/officeDocument/2006/relationships" xmlns:p="http://schemas.openxmlformats.org/presentationml/2006/main">
  <p:tag name="NUM" val="54"/>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12"/>
</p:tagLst>
</file>

<file path=ppt/tags/tag207.xml><?xml version="1.0" encoding="utf-8"?>
<p:tagLst xmlns:a="http://schemas.openxmlformats.org/drawingml/2006/main" xmlns:r="http://schemas.openxmlformats.org/officeDocument/2006/relationships" xmlns:p="http://schemas.openxmlformats.org/presentationml/2006/main">
  <p:tag name="NUM" val="13"/>
</p:tagLst>
</file>

<file path=ppt/tags/tag208.xml><?xml version="1.0" encoding="utf-8"?>
<p:tagLst xmlns:a="http://schemas.openxmlformats.org/drawingml/2006/main" xmlns:r="http://schemas.openxmlformats.org/officeDocument/2006/relationships" xmlns:p="http://schemas.openxmlformats.org/presentationml/2006/main">
  <p:tag name="NUM" val="54"/>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28"/>
</p:tagLst>
</file>

<file path=ppt/tags/tag210.xml><?xml version="1.0" encoding="utf-8"?>
<p:tagLst xmlns:a="http://schemas.openxmlformats.org/drawingml/2006/main" xmlns:r="http://schemas.openxmlformats.org/officeDocument/2006/relationships" xmlns:p="http://schemas.openxmlformats.org/presentationml/2006/main">
  <p:tag name="NUM" val="12"/>
</p:tagLst>
</file>

<file path=ppt/tags/tag211.xml><?xml version="1.0" encoding="utf-8"?>
<p:tagLst xmlns:a="http://schemas.openxmlformats.org/drawingml/2006/main" xmlns:r="http://schemas.openxmlformats.org/officeDocument/2006/relationships" xmlns:p="http://schemas.openxmlformats.org/presentationml/2006/main">
  <p:tag name="NUM" val="13"/>
</p:tagLst>
</file>

<file path=ppt/tags/tag212.xml><?xml version="1.0" encoding="utf-8"?>
<p:tagLst xmlns:a="http://schemas.openxmlformats.org/drawingml/2006/main" xmlns:r="http://schemas.openxmlformats.org/officeDocument/2006/relationships" xmlns:p="http://schemas.openxmlformats.org/presentationml/2006/main">
  <p:tag name="NUM" val="54"/>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12"/>
</p:tagLst>
</file>

<file path=ppt/tags/tag215.xml><?xml version="1.0" encoding="utf-8"?>
<p:tagLst xmlns:a="http://schemas.openxmlformats.org/drawingml/2006/main" xmlns:r="http://schemas.openxmlformats.org/officeDocument/2006/relationships" xmlns:p="http://schemas.openxmlformats.org/presentationml/2006/main">
  <p:tag name="NUM" val="13"/>
</p:tagLst>
</file>

<file path=ppt/tags/tag216.xml><?xml version="1.0" encoding="utf-8"?>
<p:tagLst xmlns:a="http://schemas.openxmlformats.org/drawingml/2006/main" xmlns:r="http://schemas.openxmlformats.org/officeDocument/2006/relationships" xmlns:p="http://schemas.openxmlformats.org/presentationml/2006/main">
  <p:tag name="NUM" val="54"/>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12"/>
</p:tagLst>
</file>

<file path=ppt/tags/tag219.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29"/>
</p:tagLst>
</file>

<file path=ppt/tags/tag220.xml><?xml version="1.0" encoding="utf-8"?>
<p:tagLst xmlns:a="http://schemas.openxmlformats.org/drawingml/2006/main" xmlns:r="http://schemas.openxmlformats.org/officeDocument/2006/relationships" xmlns:p="http://schemas.openxmlformats.org/presentationml/2006/main">
  <p:tag name="NUM" val="54"/>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12"/>
</p:tagLst>
</file>

<file path=ppt/tags/tag223.xml><?xml version="1.0" encoding="utf-8"?>
<p:tagLst xmlns:a="http://schemas.openxmlformats.org/drawingml/2006/main" xmlns:r="http://schemas.openxmlformats.org/officeDocument/2006/relationships" xmlns:p="http://schemas.openxmlformats.org/presentationml/2006/main">
  <p:tag name="NUM" val="13"/>
</p:tagLst>
</file>

<file path=ppt/tags/tag224.xml><?xml version="1.0" encoding="utf-8"?>
<p:tagLst xmlns:a="http://schemas.openxmlformats.org/drawingml/2006/main" xmlns:r="http://schemas.openxmlformats.org/officeDocument/2006/relationships" xmlns:p="http://schemas.openxmlformats.org/presentationml/2006/main">
  <p:tag name="NUM" val="54"/>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12"/>
</p:tagLst>
</file>

<file path=ppt/tags/tag227.xml><?xml version="1.0" encoding="utf-8"?>
<p:tagLst xmlns:a="http://schemas.openxmlformats.org/drawingml/2006/main" xmlns:r="http://schemas.openxmlformats.org/officeDocument/2006/relationships" xmlns:p="http://schemas.openxmlformats.org/presentationml/2006/main">
  <p:tag name="NUM" val="13"/>
</p:tagLst>
</file>

<file path=ppt/tags/tag228.xml><?xml version="1.0" encoding="utf-8"?>
<p:tagLst xmlns:a="http://schemas.openxmlformats.org/drawingml/2006/main" xmlns:r="http://schemas.openxmlformats.org/officeDocument/2006/relationships" xmlns:p="http://schemas.openxmlformats.org/presentationml/2006/main">
  <p:tag name="NUM" val="54"/>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30"/>
</p:tagLst>
</file>

<file path=ppt/tags/tag230.xml><?xml version="1.0" encoding="utf-8"?>
<p:tagLst xmlns:a="http://schemas.openxmlformats.org/drawingml/2006/main" xmlns:r="http://schemas.openxmlformats.org/officeDocument/2006/relationships" xmlns:p="http://schemas.openxmlformats.org/presentationml/2006/main">
  <p:tag name="NUM" val="12"/>
</p:tagLst>
</file>

<file path=ppt/tags/tag231.xml><?xml version="1.0" encoding="utf-8"?>
<p:tagLst xmlns:a="http://schemas.openxmlformats.org/drawingml/2006/main" xmlns:r="http://schemas.openxmlformats.org/officeDocument/2006/relationships" xmlns:p="http://schemas.openxmlformats.org/presentationml/2006/main">
  <p:tag name="NUM" val="13"/>
</p:tagLst>
</file>

<file path=ppt/tags/tag232.xml><?xml version="1.0" encoding="utf-8"?>
<p:tagLst xmlns:a="http://schemas.openxmlformats.org/drawingml/2006/main" xmlns:r="http://schemas.openxmlformats.org/officeDocument/2006/relationships" xmlns:p="http://schemas.openxmlformats.org/presentationml/2006/main">
  <p:tag name="NUM" val="54"/>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12"/>
</p:tagLst>
</file>

<file path=ppt/tags/tag235.xml><?xml version="1.0" encoding="utf-8"?>
<p:tagLst xmlns:a="http://schemas.openxmlformats.org/drawingml/2006/main" xmlns:r="http://schemas.openxmlformats.org/officeDocument/2006/relationships" xmlns:p="http://schemas.openxmlformats.org/presentationml/2006/main">
  <p:tag name="NUM" val="13"/>
</p:tagLst>
</file>

<file path=ppt/tags/tag236.xml><?xml version="1.0" encoding="utf-8"?>
<p:tagLst xmlns:a="http://schemas.openxmlformats.org/drawingml/2006/main" xmlns:r="http://schemas.openxmlformats.org/officeDocument/2006/relationships" xmlns:p="http://schemas.openxmlformats.org/presentationml/2006/main">
  <p:tag name="NUM" val="54"/>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12"/>
</p:tagLst>
</file>

<file path=ppt/tags/tag239.xml><?xml version="1.0" encoding="utf-8"?>
<p:tagLst xmlns:a="http://schemas.openxmlformats.org/drawingml/2006/main" xmlns:r="http://schemas.openxmlformats.org/officeDocument/2006/relationships" xmlns:p="http://schemas.openxmlformats.org/presentationml/2006/main">
  <p:tag name="NUM" val="13"/>
</p:tagLst>
</file>

<file path=ppt/tags/tag24.xml><?xml version="1.0" encoding="utf-8"?>
<p:tagLst xmlns:a="http://schemas.openxmlformats.org/drawingml/2006/main" xmlns:r="http://schemas.openxmlformats.org/officeDocument/2006/relationships" xmlns:p="http://schemas.openxmlformats.org/presentationml/2006/main">
  <p:tag name="NUM" val="31"/>
</p:tagLst>
</file>

<file path=ppt/tags/tag240.xml><?xml version="1.0" encoding="utf-8"?>
<p:tagLst xmlns:a="http://schemas.openxmlformats.org/drawingml/2006/main" xmlns:r="http://schemas.openxmlformats.org/officeDocument/2006/relationships" xmlns:p="http://schemas.openxmlformats.org/presentationml/2006/main">
  <p:tag name="NUM" val="54"/>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12"/>
</p:tagLst>
</file>

<file path=ppt/tags/tag243.xml><?xml version="1.0" encoding="utf-8"?>
<p:tagLst xmlns:a="http://schemas.openxmlformats.org/drawingml/2006/main" xmlns:r="http://schemas.openxmlformats.org/officeDocument/2006/relationships" xmlns:p="http://schemas.openxmlformats.org/presentationml/2006/main">
  <p:tag name="NUM" val="13"/>
</p:tagLst>
</file>

<file path=ppt/tags/tag244.xml><?xml version="1.0" encoding="utf-8"?>
<p:tagLst xmlns:a="http://schemas.openxmlformats.org/drawingml/2006/main" xmlns:r="http://schemas.openxmlformats.org/officeDocument/2006/relationships" xmlns:p="http://schemas.openxmlformats.org/presentationml/2006/main">
  <p:tag name="NUM" val="54"/>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12"/>
</p:tagLst>
</file>

<file path=ppt/tags/tag247.xml><?xml version="1.0" encoding="utf-8"?>
<p:tagLst xmlns:a="http://schemas.openxmlformats.org/drawingml/2006/main" xmlns:r="http://schemas.openxmlformats.org/officeDocument/2006/relationships" xmlns:p="http://schemas.openxmlformats.org/presentationml/2006/main">
  <p:tag name="NUM" val="13"/>
</p:tagLst>
</file>

<file path=ppt/tags/tag248.xml><?xml version="1.0" encoding="utf-8"?>
<p:tagLst xmlns:a="http://schemas.openxmlformats.org/drawingml/2006/main" xmlns:r="http://schemas.openxmlformats.org/officeDocument/2006/relationships" xmlns:p="http://schemas.openxmlformats.org/presentationml/2006/main">
  <p:tag name="NUM" val="54"/>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32"/>
</p:tagLst>
</file>

<file path=ppt/tags/tag250.xml><?xml version="1.0" encoding="utf-8"?>
<p:tagLst xmlns:a="http://schemas.openxmlformats.org/drawingml/2006/main" xmlns:r="http://schemas.openxmlformats.org/officeDocument/2006/relationships" xmlns:p="http://schemas.openxmlformats.org/presentationml/2006/main">
  <p:tag name="NUM" val="12"/>
</p:tagLst>
</file>

<file path=ppt/tags/tag251.xml><?xml version="1.0" encoding="utf-8"?>
<p:tagLst xmlns:a="http://schemas.openxmlformats.org/drawingml/2006/main" xmlns:r="http://schemas.openxmlformats.org/officeDocument/2006/relationships" xmlns:p="http://schemas.openxmlformats.org/presentationml/2006/main">
  <p:tag name="NUM" val="13"/>
</p:tagLst>
</file>

<file path=ppt/tags/tag252.xml><?xml version="1.0" encoding="utf-8"?>
<p:tagLst xmlns:a="http://schemas.openxmlformats.org/drawingml/2006/main" xmlns:r="http://schemas.openxmlformats.org/officeDocument/2006/relationships" xmlns:p="http://schemas.openxmlformats.org/presentationml/2006/main">
  <p:tag name="NUM" val="54"/>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NUM" val="12"/>
</p:tagLst>
</file>

<file path=ppt/tags/tag255.xml><?xml version="1.0" encoding="utf-8"?>
<p:tagLst xmlns:a="http://schemas.openxmlformats.org/drawingml/2006/main" xmlns:r="http://schemas.openxmlformats.org/officeDocument/2006/relationships" xmlns:p="http://schemas.openxmlformats.org/presentationml/2006/main">
  <p:tag name="NUM" val="13"/>
</p:tagLst>
</file>

<file path=ppt/tags/tag256.xml><?xml version="1.0" encoding="utf-8"?>
<p:tagLst xmlns:a="http://schemas.openxmlformats.org/drawingml/2006/main" xmlns:r="http://schemas.openxmlformats.org/officeDocument/2006/relationships" xmlns:p="http://schemas.openxmlformats.org/presentationml/2006/main">
  <p:tag name="NUM" val="54"/>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12"/>
</p:tagLst>
</file>

<file path=ppt/tags/tag259.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33"/>
</p:tagLst>
</file>

<file path=ppt/tags/tag260.xml><?xml version="1.0" encoding="utf-8"?>
<p:tagLst xmlns:a="http://schemas.openxmlformats.org/drawingml/2006/main" xmlns:r="http://schemas.openxmlformats.org/officeDocument/2006/relationships" xmlns:p="http://schemas.openxmlformats.org/presentationml/2006/main">
  <p:tag name="NUM" val="54"/>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12"/>
</p:tagLst>
</file>

<file path=ppt/tags/tag263.xml><?xml version="1.0" encoding="utf-8"?>
<p:tagLst xmlns:a="http://schemas.openxmlformats.org/drawingml/2006/main" xmlns:r="http://schemas.openxmlformats.org/officeDocument/2006/relationships" xmlns:p="http://schemas.openxmlformats.org/presentationml/2006/main">
  <p:tag name="NUM" val="13"/>
</p:tagLst>
</file>

<file path=ppt/tags/tag264.xml><?xml version="1.0" encoding="utf-8"?>
<p:tagLst xmlns:a="http://schemas.openxmlformats.org/drawingml/2006/main" xmlns:r="http://schemas.openxmlformats.org/officeDocument/2006/relationships" xmlns:p="http://schemas.openxmlformats.org/presentationml/2006/main">
  <p:tag name="NUM" val="54"/>
</p:tagLst>
</file>

<file path=ppt/tags/tag265.xml><?xml version="1.0" encoding="utf-8"?>
<p:tagLst xmlns:a="http://schemas.openxmlformats.org/drawingml/2006/main" xmlns:r="http://schemas.openxmlformats.org/officeDocument/2006/relationships" xmlns:p="http://schemas.openxmlformats.org/presentationml/2006/main">
  <p:tag name="NUM" val="4"/>
</p:tagLst>
</file>

<file path=ppt/tags/tag266.xml><?xml version="1.0" encoding="utf-8"?>
<p:tagLst xmlns:a="http://schemas.openxmlformats.org/drawingml/2006/main" xmlns:r="http://schemas.openxmlformats.org/officeDocument/2006/relationships" xmlns:p="http://schemas.openxmlformats.org/presentationml/2006/main">
  <p:tag name="NUM" val="12"/>
</p:tagLst>
</file>

<file path=ppt/tags/tag267.xml><?xml version="1.0" encoding="utf-8"?>
<p:tagLst xmlns:a="http://schemas.openxmlformats.org/drawingml/2006/main" xmlns:r="http://schemas.openxmlformats.org/officeDocument/2006/relationships" xmlns:p="http://schemas.openxmlformats.org/presentationml/2006/main">
  <p:tag name="NUM" val="13"/>
</p:tagLst>
</file>

<file path=ppt/tags/tag268.xml><?xml version="1.0" encoding="utf-8"?>
<p:tagLst xmlns:a="http://schemas.openxmlformats.org/drawingml/2006/main" xmlns:r="http://schemas.openxmlformats.org/officeDocument/2006/relationships" xmlns:p="http://schemas.openxmlformats.org/presentationml/2006/main">
  <p:tag name="NUM" val="54"/>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34"/>
</p:tagLst>
</file>

<file path=ppt/tags/tag270.xml><?xml version="1.0" encoding="utf-8"?>
<p:tagLst xmlns:a="http://schemas.openxmlformats.org/drawingml/2006/main" xmlns:r="http://schemas.openxmlformats.org/officeDocument/2006/relationships" xmlns:p="http://schemas.openxmlformats.org/presentationml/2006/main">
  <p:tag name="NUM" val="12"/>
</p:tagLst>
</file>

<file path=ppt/tags/tag271.xml><?xml version="1.0" encoding="utf-8"?>
<p:tagLst xmlns:a="http://schemas.openxmlformats.org/drawingml/2006/main" xmlns:r="http://schemas.openxmlformats.org/officeDocument/2006/relationships" xmlns:p="http://schemas.openxmlformats.org/presentationml/2006/main">
  <p:tag name="NUM" val="13"/>
</p:tagLst>
</file>

<file path=ppt/tags/tag272.xml><?xml version="1.0" encoding="utf-8"?>
<p:tagLst xmlns:a="http://schemas.openxmlformats.org/drawingml/2006/main" xmlns:r="http://schemas.openxmlformats.org/officeDocument/2006/relationships" xmlns:p="http://schemas.openxmlformats.org/presentationml/2006/main">
  <p:tag name="NUM" val="54"/>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NUM" val="12"/>
</p:tagLst>
</file>

<file path=ppt/tags/tag275.xml><?xml version="1.0" encoding="utf-8"?>
<p:tagLst xmlns:a="http://schemas.openxmlformats.org/drawingml/2006/main" xmlns:r="http://schemas.openxmlformats.org/officeDocument/2006/relationships" xmlns:p="http://schemas.openxmlformats.org/presentationml/2006/main">
  <p:tag name="NUM" val="13"/>
</p:tagLst>
</file>

<file path=ppt/tags/tag276.xml><?xml version="1.0" encoding="utf-8"?>
<p:tagLst xmlns:a="http://schemas.openxmlformats.org/drawingml/2006/main" xmlns:r="http://schemas.openxmlformats.org/officeDocument/2006/relationships" xmlns:p="http://schemas.openxmlformats.org/presentationml/2006/main">
  <p:tag name="NUM" val="54"/>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12"/>
</p:tagLst>
</file>

<file path=ppt/tags/tag279.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35"/>
</p:tagLst>
</file>

<file path=ppt/tags/tag280.xml><?xml version="1.0" encoding="utf-8"?>
<p:tagLst xmlns:a="http://schemas.openxmlformats.org/drawingml/2006/main" xmlns:r="http://schemas.openxmlformats.org/officeDocument/2006/relationships" xmlns:p="http://schemas.openxmlformats.org/presentationml/2006/main">
  <p:tag name="NUM" val="54"/>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12"/>
</p:tagLst>
</file>

<file path=ppt/tags/tag283.xml><?xml version="1.0" encoding="utf-8"?>
<p:tagLst xmlns:a="http://schemas.openxmlformats.org/drawingml/2006/main" xmlns:r="http://schemas.openxmlformats.org/officeDocument/2006/relationships" xmlns:p="http://schemas.openxmlformats.org/presentationml/2006/main">
  <p:tag name="NUM" val="13"/>
</p:tagLst>
</file>

<file path=ppt/tags/tag284.xml><?xml version="1.0" encoding="utf-8"?>
<p:tagLst xmlns:a="http://schemas.openxmlformats.org/drawingml/2006/main" xmlns:r="http://schemas.openxmlformats.org/officeDocument/2006/relationships" xmlns:p="http://schemas.openxmlformats.org/presentationml/2006/main">
  <p:tag name="NUM" val="54"/>
</p:tagLst>
</file>

<file path=ppt/tags/tag285.xml><?xml version="1.0" encoding="utf-8"?>
<p:tagLst xmlns:a="http://schemas.openxmlformats.org/drawingml/2006/main" xmlns:r="http://schemas.openxmlformats.org/officeDocument/2006/relationships" xmlns:p="http://schemas.openxmlformats.org/presentationml/2006/main">
  <p:tag name="NUM" val="4"/>
</p:tagLst>
</file>

<file path=ppt/tags/tag286.xml><?xml version="1.0" encoding="utf-8"?>
<p:tagLst xmlns:a="http://schemas.openxmlformats.org/drawingml/2006/main" xmlns:r="http://schemas.openxmlformats.org/officeDocument/2006/relationships" xmlns:p="http://schemas.openxmlformats.org/presentationml/2006/main">
  <p:tag name="NUM" val="12"/>
</p:tagLst>
</file>

<file path=ppt/tags/tag287.xml><?xml version="1.0" encoding="utf-8"?>
<p:tagLst xmlns:a="http://schemas.openxmlformats.org/drawingml/2006/main" xmlns:r="http://schemas.openxmlformats.org/officeDocument/2006/relationships" xmlns:p="http://schemas.openxmlformats.org/presentationml/2006/main">
  <p:tag name="NUM" val="13"/>
</p:tagLst>
</file>

<file path=ppt/tags/tag288.xml><?xml version="1.0" encoding="utf-8"?>
<p:tagLst xmlns:a="http://schemas.openxmlformats.org/drawingml/2006/main" xmlns:r="http://schemas.openxmlformats.org/officeDocument/2006/relationships" xmlns:p="http://schemas.openxmlformats.org/presentationml/2006/main">
  <p:tag name="NUM" val="54"/>
</p:tagLst>
</file>

<file path=ppt/tags/tag289.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36"/>
</p:tagLst>
</file>

<file path=ppt/tags/tag290.xml><?xml version="1.0" encoding="utf-8"?>
<p:tagLst xmlns:a="http://schemas.openxmlformats.org/drawingml/2006/main" xmlns:r="http://schemas.openxmlformats.org/officeDocument/2006/relationships" xmlns:p="http://schemas.openxmlformats.org/presentationml/2006/main">
  <p:tag name="NUM" val="12"/>
</p:tagLst>
</file>

<file path=ppt/tags/tag291.xml><?xml version="1.0" encoding="utf-8"?>
<p:tagLst xmlns:a="http://schemas.openxmlformats.org/drawingml/2006/main" xmlns:r="http://schemas.openxmlformats.org/officeDocument/2006/relationships" xmlns:p="http://schemas.openxmlformats.org/presentationml/2006/main">
  <p:tag name="NUM" val="13"/>
</p:tagLst>
</file>

<file path=ppt/tags/tag292.xml><?xml version="1.0" encoding="utf-8"?>
<p:tagLst xmlns:a="http://schemas.openxmlformats.org/drawingml/2006/main" xmlns:r="http://schemas.openxmlformats.org/officeDocument/2006/relationships" xmlns:p="http://schemas.openxmlformats.org/presentationml/2006/main">
  <p:tag name="NUM" val="54"/>
</p:tagLst>
</file>

<file path=ppt/tags/tag293.xml><?xml version="1.0" encoding="utf-8"?>
<p:tagLst xmlns:a="http://schemas.openxmlformats.org/drawingml/2006/main" xmlns:r="http://schemas.openxmlformats.org/officeDocument/2006/relationships" xmlns:p="http://schemas.openxmlformats.org/presentationml/2006/main">
  <p:tag name="NUM" val="4"/>
</p:tagLst>
</file>

<file path=ppt/tags/tag294.xml><?xml version="1.0" encoding="utf-8"?>
<p:tagLst xmlns:a="http://schemas.openxmlformats.org/drawingml/2006/main" xmlns:r="http://schemas.openxmlformats.org/officeDocument/2006/relationships" xmlns:p="http://schemas.openxmlformats.org/presentationml/2006/main">
  <p:tag name="NUM" val="12"/>
</p:tagLst>
</file>

<file path=ppt/tags/tag295.xml><?xml version="1.0" encoding="utf-8"?>
<p:tagLst xmlns:a="http://schemas.openxmlformats.org/drawingml/2006/main" xmlns:r="http://schemas.openxmlformats.org/officeDocument/2006/relationships" xmlns:p="http://schemas.openxmlformats.org/presentationml/2006/main">
  <p:tag name="NUM" val="13"/>
</p:tagLst>
</file>

<file path=ppt/tags/tag296.xml><?xml version="1.0" encoding="utf-8"?>
<p:tagLst xmlns:a="http://schemas.openxmlformats.org/drawingml/2006/main" xmlns:r="http://schemas.openxmlformats.org/officeDocument/2006/relationships" xmlns:p="http://schemas.openxmlformats.org/presentationml/2006/main">
  <p:tag name="NUM" val="54"/>
</p:tagLst>
</file>

<file path=ppt/tags/tag297.xml><?xml version="1.0" encoding="utf-8"?>
<p:tagLst xmlns:a="http://schemas.openxmlformats.org/drawingml/2006/main" xmlns:r="http://schemas.openxmlformats.org/officeDocument/2006/relationships" xmlns:p="http://schemas.openxmlformats.org/presentationml/2006/main">
  <p:tag name="NUM" val="4"/>
</p:tagLst>
</file>

<file path=ppt/tags/tag298.xml><?xml version="1.0" encoding="utf-8"?>
<p:tagLst xmlns:a="http://schemas.openxmlformats.org/drawingml/2006/main" xmlns:r="http://schemas.openxmlformats.org/officeDocument/2006/relationships" xmlns:p="http://schemas.openxmlformats.org/presentationml/2006/main">
  <p:tag name="NUM" val="12"/>
</p:tagLst>
</file>

<file path=ppt/tags/tag299.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ags/tag30.xml><?xml version="1.0" encoding="utf-8"?>
<p:tagLst xmlns:a="http://schemas.openxmlformats.org/drawingml/2006/main" xmlns:r="http://schemas.openxmlformats.org/officeDocument/2006/relationships" xmlns:p="http://schemas.openxmlformats.org/presentationml/2006/main">
  <p:tag name="NUM" val="38"/>
</p:tagLst>
</file>

<file path=ppt/tags/tag300.xml><?xml version="1.0" encoding="utf-8"?>
<p:tagLst xmlns:a="http://schemas.openxmlformats.org/drawingml/2006/main" xmlns:r="http://schemas.openxmlformats.org/officeDocument/2006/relationships" xmlns:p="http://schemas.openxmlformats.org/presentationml/2006/main">
  <p:tag name="NUM" val="54"/>
</p:tagLst>
</file>

<file path=ppt/tags/tag301.xml><?xml version="1.0" encoding="utf-8"?>
<p:tagLst xmlns:a="http://schemas.openxmlformats.org/drawingml/2006/main" xmlns:r="http://schemas.openxmlformats.org/officeDocument/2006/relationships" xmlns:p="http://schemas.openxmlformats.org/presentationml/2006/main">
  <p:tag name="NUM" val="4"/>
</p:tagLst>
</file>

<file path=ppt/tags/tag302.xml><?xml version="1.0" encoding="utf-8"?>
<p:tagLst xmlns:a="http://schemas.openxmlformats.org/drawingml/2006/main" xmlns:r="http://schemas.openxmlformats.org/officeDocument/2006/relationships" xmlns:p="http://schemas.openxmlformats.org/presentationml/2006/main">
  <p:tag name="NUM" val="12"/>
</p:tagLst>
</file>

<file path=ppt/tags/tag303.xml><?xml version="1.0" encoding="utf-8"?>
<p:tagLst xmlns:a="http://schemas.openxmlformats.org/drawingml/2006/main" xmlns:r="http://schemas.openxmlformats.org/officeDocument/2006/relationships" xmlns:p="http://schemas.openxmlformats.org/presentationml/2006/main">
  <p:tag name="NUM" val="13"/>
</p:tagLst>
</file>

<file path=ppt/tags/tag304.xml><?xml version="1.0" encoding="utf-8"?>
<p:tagLst xmlns:a="http://schemas.openxmlformats.org/drawingml/2006/main" xmlns:r="http://schemas.openxmlformats.org/officeDocument/2006/relationships" xmlns:p="http://schemas.openxmlformats.org/presentationml/2006/main">
  <p:tag name="NUM" val="54"/>
</p:tagLst>
</file>

<file path=ppt/tags/tag305.xml><?xml version="1.0" encoding="utf-8"?>
<p:tagLst xmlns:a="http://schemas.openxmlformats.org/drawingml/2006/main" xmlns:r="http://schemas.openxmlformats.org/officeDocument/2006/relationships" xmlns:p="http://schemas.openxmlformats.org/presentationml/2006/main">
  <p:tag name="NUM" val="4"/>
</p:tagLst>
</file>

<file path=ppt/tags/tag306.xml><?xml version="1.0" encoding="utf-8"?>
<p:tagLst xmlns:a="http://schemas.openxmlformats.org/drawingml/2006/main" xmlns:r="http://schemas.openxmlformats.org/officeDocument/2006/relationships" xmlns:p="http://schemas.openxmlformats.org/presentationml/2006/main">
  <p:tag name="NUM" val="12"/>
</p:tagLst>
</file>

<file path=ppt/tags/tag307.xml><?xml version="1.0" encoding="utf-8"?>
<p:tagLst xmlns:a="http://schemas.openxmlformats.org/drawingml/2006/main" xmlns:r="http://schemas.openxmlformats.org/officeDocument/2006/relationships" xmlns:p="http://schemas.openxmlformats.org/presentationml/2006/main">
  <p:tag name="NUM" val="13"/>
</p:tagLst>
</file>

<file path=ppt/tags/tag308.xml><?xml version="1.0" encoding="utf-8"?>
<p:tagLst xmlns:a="http://schemas.openxmlformats.org/drawingml/2006/main" xmlns:r="http://schemas.openxmlformats.org/officeDocument/2006/relationships" xmlns:p="http://schemas.openxmlformats.org/presentationml/2006/main">
  <p:tag name="NUM" val="54"/>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39"/>
</p:tagLst>
</file>

<file path=ppt/tags/tag310.xml><?xml version="1.0" encoding="utf-8"?>
<p:tagLst xmlns:a="http://schemas.openxmlformats.org/drawingml/2006/main" xmlns:r="http://schemas.openxmlformats.org/officeDocument/2006/relationships" xmlns:p="http://schemas.openxmlformats.org/presentationml/2006/main">
  <p:tag name="NUM" val="12"/>
</p:tagLst>
</file>

<file path=ppt/tags/tag311.xml><?xml version="1.0" encoding="utf-8"?>
<p:tagLst xmlns:a="http://schemas.openxmlformats.org/drawingml/2006/main" xmlns:r="http://schemas.openxmlformats.org/officeDocument/2006/relationships" xmlns:p="http://schemas.openxmlformats.org/presentationml/2006/main">
  <p:tag name="NUM" val="13"/>
</p:tagLst>
</file>

<file path=ppt/tags/tag312.xml><?xml version="1.0" encoding="utf-8"?>
<p:tagLst xmlns:a="http://schemas.openxmlformats.org/drawingml/2006/main" xmlns:r="http://schemas.openxmlformats.org/officeDocument/2006/relationships" xmlns:p="http://schemas.openxmlformats.org/presentationml/2006/main">
  <p:tag name="NUM" val="54"/>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12"/>
</p:tagLst>
</file>

<file path=ppt/tags/tag315.xml><?xml version="1.0" encoding="utf-8"?>
<p:tagLst xmlns:a="http://schemas.openxmlformats.org/drawingml/2006/main" xmlns:r="http://schemas.openxmlformats.org/officeDocument/2006/relationships" xmlns:p="http://schemas.openxmlformats.org/presentationml/2006/main">
  <p:tag name="NUM" val="13"/>
</p:tagLst>
</file>

<file path=ppt/tags/tag316.xml><?xml version="1.0" encoding="utf-8"?>
<p:tagLst xmlns:a="http://schemas.openxmlformats.org/drawingml/2006/main" xmlns:r="http://schemas.openxmlformats.org/officeDocument/2006/relationships" xmlns:p="http://schemas.openxmlformats.org/presentationml/2006/main">
  <p:tag name="NUM" val="54"/>
</p:tagLst>
</file>

<file path=ppt/tags/tag32.xml><?xml version="1.0" encoding="utf-8"?>
<p:tagLst xmlns:a="http://schemas.openxmlformats.org/drawingml/2006/main" xmlns:r="http://schemas.openxmlformats.org/officeDocument/2006/relationships" xmlns:p="http://schemas.openxmlformats.org/presentationml/2006/main">
  <p:tag name="NUM" val="43"/>
</p:tagLst>
</file>

<file path=ppt/tags/tag33.xml><?xml version="1.0" encoding="utf-8"?>
<p:tagLst xmlns:a="http://schemas.openxmlformats.org/drawingml/2006/main" xmlns:r="http://schemas.openxmlformats.org/officeDocument/2006/relationships" xmlns:p="http://schemas.openxmlformats.org/presentationml/2006/main">
  <p:tag name="NUM" val="50"/>
</p:tagLst>
</file>

<file path=ppt/tags/tag34.xml><?xml version="1.0" encoding="utf-8"?>
<p:tagLst xmlns:a="http://schemas.openxmlformats.org/drawingml/2006/main" xmlns:r="http://schemas.openxmlformats.org/officeDocument/2006/relationships" xmlns:p="http://schemas.openxmlformats.org/presentationml/2006/main">
  <p:tag name="NUM" val="54"/>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54"/>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2"/>
</p:tagLst>
</file>

<file path=ppt/tags/tag4.xml><?xml version="1.0" encoding="utf-8"?>
<p:tagLst xmlns:a="http://schemas.openxmlformats.org/drawingml/2006/main" xmlns:r="http://schemas.openxmlformats.org/officeDocument/2006/relationships" xmlns:p="http://schemas.openxmlformats.org/presentationml/2006/main">
  <p:tag name="NUM" val="10"/>
</p:tagLst>
</file>

<file path=ppt/tags/tag40.xml><?xml version="1.0" encoding="utf-8"?>
<p:tagLst xmlns:a="http://schemas.openxmlformats.org/drawingml/2006/main" xmlns:r="http://schemas.openxmlformats.org/officeDocument/2006/relationships" xmlns:p="http://schemas.openxmlformats.org/presentationml/2006/main">
  <p:tag name="NUM" val="13"/>
</p:tagLst>
</file>

<file path=ppt/tags/tag41.xml><?xml version="1.0" encoding="utf-8"?>
<p:tagLst xmlns:a="http://schemas.openxmlformats.org/drawingml/2006/main" xmlns:r="http://schemas.openxmlformats.org/officeDocument/2006/relationships" xmlns:p="http://schemas.openxmlformats.org/presentationml/2006/main">
  <p:tag name="NUM" val="54"/>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54"/>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54"/>
</p:tagLst>
</file>

<file path=ppt/tags/tag5.xml><?xml version="1.0" encoding="utf-8"?>
<p:tagLst xmlns:a="http://schemas.openxmlformats.org/drawingml/2006/main" xmlns:r="http://schemas.openxmlformats.org/officeDocument/2006/relationships" xmlns:p="http://schemas.openxmlformats.org/presentationml/2006/main">
  <p:tag name="NUM" val="1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2"/>
</p:tagLst>
</file>

<file path=ppt/tags/tag52.xml><?xml version="1.0" encoding="utf-8"?>
<p:tagLst xmlns:a="http://schemas.openxmlformats.org/drawingml/2006/main" xmlns:r="http://schemas.openxmlformats.org/officeDocument/2006/relationships" xmlns:p="http://schemas.openxmlformats.org/presentationml/2006/main">
  <p:tag name="NUM" val="13"/>
</p:tagLst>
</file>

<file path=ppt/tags/tag53.xml><?xml version="1.0" encoding="utf-8"?>
<p:tagLst xmlns:a="http://schemas.openxmlformats.org/drawingml/2006/main" xmlns:r="http://schemas.openxmlformats.org/officeDocument/2006/relationships" xmlns:p="http://schemas.openxmlformats.org/presentationml/2006/main">
  <p:tag name="NUM" val="54"/>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2"/>
</p:tagLst>
</file>

<file path=ppt/tags/tag56.xml><?xml version="1.0" encoding="utf-8"?>
<p:tagLst xmlns:a="http://schemas.openxmlformats.org/drawingml/2006/main" xmlns:r="http://schemas.openxmlformats.org/officeDocument/2006/relationships" xmlns:p="http://schemas.openxmlformats.org/presentationml/2006/main">
  <p:tag name="NUM" val="13"/>
</p:tagLst>
</file>

<file path=ppt/tags/tag57.xml><?xml version="1.0" encoding="utf-8"?>
<p:tagLst xmlns:a="http://schemas.openxmlformats.org/drawingml/2006/main" xmlns:r="http://schemas.openxmlformats.org/officeDocument/2006/relationships" xmlns:p="http://schemas.openxmlformats.org/presentationml/2006/main">
  <p:tag name="NUM" val="54"/>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12"/>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1.xml><?xml version="1.0" encoding="utf-8"?>
<p:tagLst xmlns:a="http://schemas.openxmlformats.org/drawingml/2006/main" xmlns:r="http://schemas.openxmlformats.org/officeDocument/2006/relationships" xmlns:p="http://schemas.openxmlformats.org/presentationml/2006/main">
  <p:tag name="NUM" val="54"/>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2"/>
</p:tagLst>
</file>

<file path=ppt/tags/tag64.xml><?xml version="1.0" encoding="utf-8"?>
<p:tagLst xmlns:a="http://schemas.openxmlformats.org/drawingml/2006/main" xmlns:r="http://schemas.openxmlformats.org/officeDocument/2006/relationships" xmlns:p="http://schemas.openxmlformats.org/presentationml/2006/main">
  <p:tag name="NUM" val="13"/>
</p:tagLst>
</file>

<file path=ppt/tags/tag65.xml><?xml version="1.0" encoding="utf-8"?>
<p:tagLst xmlns:a="http://schemas.openxmlformats.org/drawingml/2006/main" xmlns:r="http://schemas.openxmlformats.org/officeDocument/2006/relationships" xmlns:p="http://schemas.openxmlformats.org/presentationml/2006/main">
  <p:tag name="NUM" val="54"/>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2"/>
</p:tagLst>
</file>

<file path=ppt/tags/tag68.xml><?xml version="1.0" encoding="utf-8"?>
<p:tagLst xmlns:a="http://schemas.openxmlformats.org/drawingml/2006/main" xmlns:r="http://schemas.openxmlformats.org/officeDocument/2006/relationships" xmlns:p="http://schemas.openxmlformats.org/presentationml/2006/main">
  <p:tag name="NUM" val="13"/>
</p:tagLst>
</file>

<file path=ppt/tags/tag69.xml><?xml version="1.0" encoding="utf-8"?>
<p:tagLst xmlns:a="http://schemas.openxmlformats.org/drawingml/2006/main" xmlns:r="http://schemas.openxmlformats.org/officeDocument/2006/relationships" xmlns:p="http://schemas.openxmlformats.org/presentationml/2006/main">
  <p:tag name="NUM" val="54"/>
</p:tagLst>
</file>

<file path=ppt/tags/tag7.xml><?xml version="1.0" encoding="utf-8"?>
<p:tagLst xmlns:a="http://schemas.openxmlformats.org/drawingml/2006/main" xmlns:r="http://schemas.openxmlformats.org/officeDocument/2006/relationships" xmlns:p="http://schemas.openxmlformats.org/presentationml/2006/main">
  <p:tag name="NUM" val="1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2"/>
</p:tagLst>
</file>

<file path=ppt/tags/tag72.xml><?xml version="1.0" encoding="utf-8"?>
<p:tagLst xmlns:a="http://schemas.openxmlformats.org/drawingml/2006/main" xmlns:r="http://schemas.openxmlformats.org/officeDocument/2006/relationships" xmlns:p="http://schemas.openxmlformats.org/presentationml/2006/main">
  <p:tag name="NUM" val="13"/>
</p:tagLst>
</file>

<file path=ppt/tags/tag73.xml><?xml version="1.0" encoding="utf-8"?>
<p:tagLst xmlns:a="http://schemas.openxmlformats.org/drawingml/2006/main" xmlns:r="http://schemas.openxmlformats.org/officeDocument/2006/relationships" xmlns:p="http://schemas.openxmlformats.org/presentationml/2006/main">
  <p:tag name="NUM" val="54"/>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76.xml><?xml version="1.0" encoding="utf-8"?>
<p:tagLst xmlns:a="http://schemas.openxmlformats.org/drawingml/2006/main" xmlns:r="http://schemas.openxmlformats.org/officeDocument/2006/relationships" xmlns:p="http://schemas.openxmlformats.org/presentationml/2006/main">
  <p:tag name="NUM" val="13"/>
</p:tagLst>
</file>

<file path=ppt/tags/tag77.xml><?xml version="1.0" encoding="utf-8"?>
<p:tagLst xmlns:a="http://schemas.openxmlformats.org/drawingml/2006/main" xmlns:r="http://schemas.openxmlformats.org/officeDocument/2006/relationships" xmlns:p="http://schemas.openxmlformats.org/presentationml/2006/main">
  <p:tag name="NUM" val="54"/>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4"/>
</p:tagLst>
</file>

<file path=ppt/tags/tag80.xml><?xml version="1.0" encoding="utf-8"?>
<p:tagLst xmlns:a="http://schemas.openxmlformats.org/drawingml/2006/main" xmlns:r="http://schemas.openxmlformats.org/officeDocument/2006/relationships" xmlns:p="http://schemas.openxmlformats.org/presentationml/2006/main">
  <p:tag name="NUM" val="13"/>
</p:tagLst>
</file>

<file path=ppt/tags/tag81.xml><?xml version="1.0" encoding="utf-8"?>
<p:tagLst xmlns:a="http://schemas.openxmlformats.org/drawingml/2006/main" xmlns:r="http://schemas.openxmlformats.org/officeDocument/2006/relationships" xmlns:p="http://schemas.openxmlformats.org/presentationml/2006/main">
  <p:tag name="NUM" val="54"/>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2"/>
</p:tagLst>
</file>

<file path=ppt/tags/tag84.xml><?xml version="1.0" encoding="utf-8"?>
<p:tagLst xmlns:a="http://schemas.openxmlformats.org/drawingml/2006/main" xmlns:r="http://schemas.openxmlformats.org/officeDocument/2006/relationships" xmlns:p="http://schemas.openxmlformats.org/presentationml/2006/main">
  <p:tag name="NUM" val="13"/>
</p:tagLst>
</file>

<file path=ppt/tags/tag85.xml><?xml version="1.0" encoding="utf-8"?>
<p:tagLst xmlns:a="http://schemas.openxmlformats.org/drawingml/2006/main" xmlns:r="http://schemas.openxmlformats.org/officeDocument/2006/relationships" xmlns:p="http://schemas.openxmlformats.org/presentationml/2006/main">
  <p:tag name="NUM" val="54"/>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54"/>
</p:tagLst>
</file>

<file path=ppt/tags/tag9.xml><?xml version="1.0" encoding="utf-8"?>
<p:tagLst xmlns:a="http://schemas.openxmlformats.org/drawingml/2006/main" xmlns:r="http://schemas.openxmlformats.org/officeDocument/2006/relationships" xmlns:p="http://schemas.openxmlformats.org/presentationml/2006/main">
  <p:tag name="NUM" val="15"/>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2"/>
</p:tagLst>
</file>

<file path=ppt/tags/tag92.xml><?xml version="1.0" encoding="utf-8"?>
<p:tagLst xmlns:a="http://schemas.openxmlformats.org/drawingml/2006/main" xmlns:r="http://schemas.openxmlformats.org/officeDocument/2006/relationships" xmlns:p="http://schemas.openxmlformats.org/presentationml/2006/main">
  <p:tag name="NUM" val="13"/>
</p:tagLst>
</file>

<file path=ppt/tags/tag93.xml><?xml version="1.0" encoding="utf-8"?>
<p:tagLst xmlns:a="http://schemas.openxmlformats.org/drawingml/2006/main" xmlns:r="http://schemas.openxmlformats.org/officeDocument/2006/relationships" xmlns:p="http://schemas.openxmlformats.org/presentationml/2006/main">
  <p:tag name="NUM" val="54"/>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3"/>
</p:tagLst>
</file>

<file path=ppt/tags/tag97.xml><?xml version="1.0" encoding="utf-8"?>
<p:tagLst xmlns:a="http://schemas.openxmlformats.org/drawingml/2006/main" xmlns:r="http://schemas.openxmlformats.org/officeDocument/2006/relationships" xmlns:p="http://schemas.openxmlformats.org/presentationml/2006/main">
  <p:tag name="NUM" val="54"/>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Thème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Thème2</Template>
  <TotalTime>43173</TotalTime>
  <Words>6686</Words>
  <Application>Microsoft Office PowerPoint</Application>
  <PresentationFormat>Affichage à l'écran (4:3)</PresentationFormat>
  <Paragraphs>751</Paragraphs>
  <Slides>72</Slides>
  <Notes>72</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72</vt:i4>
      </vt:variant>
    </vt:vector>
  </HeadingPairs>
  <TitlesOfParts>
    <vt:vector size="85" baseType="lpstr">
      <vt:lpstr>Arial</vt:lpstr>
      <vt:lpstr>Arial Narrow</vt:lpstr>
      <vt:lpstr>Baskerville Old Face</vt:lpstr>
      <vt:lpstr>Calibri</vt:lpstr>
      <vt:lpstr>Century Gothic</vt:lpstr>
      <vt:lpstr>Times New Roman</vt:lpstr>
      <vt:lpstr>Wingdings</vt:lpstr>
      <vt:lpstr>Thème2</vt:lpstr>
      <vt:lpstr>1_Conception personnalisée</vt:lpstr>
      <vt:lpstr>1_Thème1</vt:lpstr>
      <vt:lpstr>1_Thème2</vt:lpstr>
      <vt:lpstr>Conception personnalisée</vt:lpstr>
      <vt:lpstr>2_Thème1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TAQ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TAQ</dc:creator>
  <cp:lastModifiedBy>Gagné, Odette</cp:lastModifiedBy>
  <cp:revision>2739</cp:revision>
  <cp:lastPrinted>2008-11-03T19:19:30Z</cp:lastPrinted>
  <dcterms:created xsi:type="dcterms:W3CDTF">2005-11-09T19:46:29Z</dcterms:created>
  <dcterms:modified xsi:type="dcterms:W3CDTF">2024-06-05T01:22:49Z</dcterms:modified>
  <cp:contentStatus/>
</cp:coreProperties>
</file>